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69" r:id="rId1"/>
  </p:sldMasterIdLst>
  <p:notesMasterIdLst>
    <p:notesMasterId r:id="rId91"/>
  </p:notesMasterIdLst>
  <p:handoutMasterIdLst>
    <p:handoutMasterId r:id="rId92"/>
  </p:handoutMasterIdLst>
  <p:sldIdLst>
    <p:sldId id="256" r:id="rId2"/>
    <p:sldId id="353" r:id="rId3"/>
    <p:sldId id="261" r:id="rId4"/>
    <p:sldId id="278" r:id="rId5"/>
    <p:sldId id="275" r:id="rId6"/>
    <p:sldId id="388" r:id="rId7"/>
    <p:sldId id="295" r:id="rId8"/>
    <p:sldId id="290" r:id="rId9"/>
    <p:sldId id="369" r:id="rId10"/>
    <p:sldId id="411" r:id="rId11"/>
    <p:sldId id="423" r:id="rId12"/>
    <p:sldId id="306" r:id="rId13"/>
    <p:sldId id="305" r:id="rId14"/>
    <p:sldId id="385" r:id="rId15"/>
    <p:sldId id="309" r:id="rId16"/>
    <p:sldId id="313" r:id="rId17"/>
    <p:sldId id="316" r:id="rId18"/>
    <p:sldId id="428" r:id="rId19"/>
    <p:sldId id="414" r:id="rId20"/>
    <p:sldId id="429" r:id="rId21"/>
    <p:sldId id="320" r:id="rId22"/>
    <p:sldId id="323" r:id="rId23"/>
    <p:sldId id="324" r:id="rId24"/>
    <p:sldId id="430" r:id="rId25"/>
    <p:sldId id="318" r:id="rId26"/>
    <p:sldId id="319" r:id="rId27"/>
    <p:sldId id="431" r:id="rId28"/>
    <p:sldId id="427" r:id="rId29"/>
    <p:sldId id="321" r:id="rId30"/>
    <p:sldId id="432" r:id="rId31"/>
    <p:sldId id="325" r:id="rId32"/>
    <p:sldId id="455" r:id="rId33"/>
    <p:sldId id="390" r:id="rId34"/>
    <p:sldId id="365" r:id="rId35"/>
    <p:sldId id="422" r:id="rId36"/>
    <p:sldId id="273" r:id="rId37"/>
    <p:sldId id="415" r:id="rId38"/>
    <p:sldId id="285" r:id="rId39"/>
    <p:sldId id="294" r:id="rId40"/>
    <p:sldId id="416" r:id="rId41"/>
    <p:sldId id="287" r:id="rId42"/>
    <p:sldId id="301" r:id="rId43"/>
    <p:sldId id="286" r:id="rId44"/>
    <p:sldId id="302" r:id="rId45"/>
    <p:sldId id="417" r:id="rId46"/>
    <p:sldId id="264" r:id="rId47"/>
    <p:sldId id="276" r:id="rId48"/>
    <p:sldId id="265" r:id="rId49"/>
    <p:sldId id="271" r:id="rId50"/>
    <p:sldId id="419" r:id="rId51"/>
    <p:sldId id="420" r:id="rId52"/>
    <p:sldId id="421" r:id="rId53"/>
    <p:sldId id="366" r:id="rId54"/>
    <p:sldId id="400" r:id="rId55"/>
    <p:sldId id="392" r:id="rId56"/>
    <p:sldId id="433" r:id="rId57"/>
    <p:sldId id="434" r:id="rId58"/>
    <p:sldId id="293" r:id="rId59"/>
    <p:sldId id="296" r:id="rId60"/>
    <p:sldId id="300" r:id="rId61"/>
    <p:sldId id="435" r:id="rId62"/>
    <p:sldId id="412" r:id="rId63"/>
    <p:sldId id="437" r:id="rId64"/>
    <p:sldId id="438" r:id="rId65"/>
    <p:sldId id="310" r:id="rId66"/>
    <p:sldId id="446" r:id="rId67"/>
    <p:sldId id="439" r:id="rId68"/>
    <p:sldId id="441" r:id="rId69"/>
    <p:sldId id="304" r:id="rId70"/>
    <p:sldId id="436" r:id="rId71"/>
    <p:sldId id="312" r:id="rId72"/>
    <p:sldId id="442" r:id="rId73"/>
    <p:sldId id="314" r:id="rId74"/>
    <p:sldId id="447" r:id="rId75"/>
    <p:sldId id="315" r:id="rId76"/>
    <p:sldId id="444" r:id="rId77"/>
    <p:sldId id="449" r:id="rId78"/>
    <p:sldId id="413" r:id="rId79"/>
    <p:sldId id="333" r:id="rId80"/>
    <p:sldId id="338" r:id="rId81"/>
    <p:sldId id="448" r:id="rId82"/>
    <p:sldId id="343" r:id="rId83"/>
    <p:sldId id="402" r:id="rId84"/>
    <p:sldId id="451" r:id="rId85"/>
    <p:sldId id="349" r:id="rId86"/>
    <p:sldId id="453" r:id="rId87"/>
    <p:sldId id="354" r:id="rId88"/>
    <p:sldId id="454" r:id="rId89"/>
    <p:sldId id="408" r:id="rId90"/>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ijl, licht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7CE84F3-28C3-443E-9E96-99CF82512B78}" styleName="Stijl, donker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25E5076-3810-47DD-B79F-674D7AD40C01}" styleName="Stijl, donker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56" autoAdjust="0"/>
    <p:restoredTop sz="95721" autoAdjust="0"/>
  </p:normalViewPr>
  <p:slideViewPr>
    <p:cSldViewPr snapToGrid="0" snapToObjects="1">
      <p:cViewPr varScale="1">
        <p:scale>
          <a:sx n="106" d="100"/>
          <a:sy n="106" d="100"/>
        </p:scale>
        <p:origin x="138"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5" d="100"/>
          <a:sy n="165" d="100"/>
        </p:scale>
        <p:origin x="360" y="19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AFBD80-5868-498A-815F-70A1007E619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BDA7F7E7-75F7-4813-8FED-125A4565D24C}">
      <dgm:prSet custT="1"/>
      <dgm:spPr/>
      <dgm:t>
        <a:bodyPr/>
        <a:lstStyle/>
        <a:p>
          <a:r>
            <a:rPr lang="nl-BE" sz="2400" dirty="0"/>
            <a:t>Writing into an </a:t>
          </a:r>
          <a:r>
            <a:rPr lang="nl-BE" sz="2400" b="1" dirty="0"/>
            <a:t>HTML element</a:t>
          </a:r>
          <a:endParaRPr lang="en-US" sz="2400" dirty="0"/>
        </a:p>
      </dgm:t>
    </dgm:pt>
    <dgm:pt modelId="{758ED972-C121-4FA5-B4C3-F9795157B94E}" type="parTrans" cxnId="{42D7EF1E-644F-4009-B567-CB424FF9FB4E}">
      <dgm:prSet/>
      <dgm:spPr/>
      <dgm:t>
        <a:bodyPr/>
        <a:lstStyle/>
        <a:p>
          <a:endParaRPr lang="en-US" sz="1400"/>
        </a:p>
      </dgm:t>
    </dgm:pt>
    <dgm:pt modelId="{55F9601D-0148-4990-B903-6BE66868AA95}" type="sibTrans" cxnId="{42D7EF1E-644F-4009-B567-CB424FF9FB4E}">
      <dgm:prSet/>
      <dgm:spPr/>
      <dgm:t>
        <a:bodyPr/>
        <a:lstStyle/>
        <a:p>
          <a:endParaRPr lang="en-US" sz="1400"/>
        </a:p>
      </dgm:t>
    </dgm:pt>
    <dgm:pt modelId="{107EC8FB-5618-4482-9CCF-DA6B203354E2}">
      <dgm:prSet custT="1"/>
      <dgm:spPr/>
      <dgm:t>
        <a:bodyPr/>
        <a:lstStyle/>
        <a:p>
          <a:r>
            <a:rPr lang="nl-BE" sz="2000" dirty="0"/>
            <a:t>document.getElementById("myDIV").innerHTML = ”Hallo wereld"</a:t>
          </a:r>
          <a:endParaRPr lang="en-US" sz="2000" dirty="0"/>
        </a:p>
      </dgm:t>
    </dgm:pt>
    <dgm:pt modelId="{E1B13D99-722D-49DE-9C5C-57FC37B60B70}" type="parTrans" cxnId="{6E55C4D6-D43F-4443-ADB7-DED6FB802B27}">
      <dgm:prSet/>
      <dgm:spPr/>
      <dgm:t>
        <a:bodyPr/>
        <a:lstStyle/>
        <a:p>
          <a:endParaRPr lang="en-US" sz="1400"/>
        </a:p>
      </dgm:t>
    </dgm:pt>
    <dgm:pt modelId="{4290D86F-1513-4F54-961B-E2007B673071}" type="sibTrans" cxnId="{6E55C4D6-D43F-4443-ADB7-DED6FB802B27}">
      <dgm:prSet/>
      <dgm:spPr/>
      <dgm:t>
        <a:bodyPr/>
        <a:lstStyle/>
        <a:p>
          <a:endParaRPr lang="en-US" sz="1400"/>
        </a:p>
      </dgm:t>
    </dgm:pt>
    <dgm:pt modelId="{0A0A3B86-E470-4456-B705-9B31B8B949D3}">
      <dgm:prSet custT="1"/>
      <dgm:spPr/>
      <dgm:t>
        <a:bodyPr/>
        <a:lstStyle/>
        <a:p>
          <a:r>
            <a:rPr lang="nl-BE" sz="2400"/>
            <a:t>Writing into an </a:t>
          </a:r>
          <a:r>
            <a:rPr lang="nl-BE" sz="2400" b="1"/>
            <a:t>alert box</a:t>
          </a:r>
          <a:endParaRPr lang="en-US" sz="2400"/>
        </a:p>
      </dgm:t>
    </dgm:pt>
    <dgm:pt modelId="{AA13087E-AC91-4B7D-847C-DBB6F239A9DC}" type="parTrans" cxnId="{09E9BF12-F916-40A9-AE0A-37469F6B2DEB}">
      <dgm:prSet/>
      <dgm:spPr/>
      <dgm:t>
        <a:bodyPr/>
        <a:lstStyle/>
        <a:p>
          <a:endParaRPr lang="en-US" sz="1400"/>
        </a:p>
      </dgm:t>
    </dgm:pt>
    <dgm:pt modelId="{C41C3B3F-B133-4521-995D-EA86548B263F}" type="sibTrans" cxnId="{09E9BF12-F916-40A9-AE0A-37469F6B2DEB}">
      <dgm:prSet/>
      <dgm:spPr/>
      <dgm:t>
        <a:bodyPr/>
        <a:lstStyle/>
        <a:p>
          <a:endParaRPr lang="en-US" sz="1400"/>
        </a:p>
      </dgm:t>
    </dgm:pt>
    <dgm:pt modelId="{C741BC75-96BC-4715-8438-BF1BC21DDD54}">
      <dgm:prSet custT="1"/>
      <dgm:spPr/>
      <dgm:t>
        <a:bodyPr/>
        <a:lstStyle/>
        <a:p>
          <a:r>
            <a:rPr lang="nl-BE" sz="2000" dirty="0"/>
            <a:t>alert() </a:t>
          </a:r>
          <a:r>
            <a:rPr lang="nl-BE" sz="2000" dirty="0">
              <a:solidFill>
                <a:schemeClr val="accent1">
                  <a:lumMod val="60000"/>
                  <a:lumOff val="40000"/>
                </a:schemeClr>
              </a:solidFill>
            </a:rPr>
            <a:t>[handig om te testen, beter niet gebruiken]</a:t>
          </a:r>
          <a:endParaRPr lang="en-US" sz="2000" dirty="0">
            <a:solidFill>
              <a:schemeClr val="accent1">
                <a:lumMod val="60000"/>
                <a:lumOff val="40000"/>
              </a:schemeClr>
            </a:solidFill>
          </a:endParaRPr>
        </a:p>
      </dgm:t>
    </dgm:pt>
    <dgm:pt modelId="{4B5D5123-6B23-4668-B47B-D212F55D6B47}" type="parTrans" cxnId="{0963CA50-1377-42A4-8DB7-54A072F35C63}">
      <dgm:prSet/>
      <dgm:spPr/>
      <dgm:t>
        <a:bodyPr/>
        <a:lstStyle/>
        <a:p>
          <a:endParaRPr lang="en-US" sz="1400"/>
        </a:p>
      </dgm:t>
    </dgm:pt>
    <dgm:pt modelId="{AB4D46F8-6C5A-49A8-BB3B-9B0BDD28EF50}" type="sibTrans" cxnId="{0963CA50-1377-42A4-8DB7-54A072F35C63}">
      <dgm:prSet/>
      <dgm:spPr/>
      <dgm:t>
        <a:bodyPr/>
        <a:lstStyle/>
        <a:p>
          <a:endParaRPr lang="en-US" sz="1400"/>
        </a:p>
      </dgm:t>
    </dgm:pt>
    <dgm:pt modelId="{EE50DEBC-BE3D-4BD2-8676-68023968249C}">
      <dgm:prSet custT="1"/>
      <dgm:spPr/>
      <dgm:t>
        <a:bodyPr/>
        <a:lstStyle/>
        <a:p>
          <a:r>
            <a:rPr lang="nl-BE" sz="2400"/>
            <a:t>Writing into the </a:t>
          </a:r>
          <a:r>
            <a:rPr lang="nl-BE" sz="2400" b="1"/>
            <a:t>browser console</a:t>
          </a:r>
          <a:r>
            <a:rPr lang="nl-BE" sz="2400"/>
            <a:t>	</a:t>
          </a:r>
          <a:endParaRPr lang="en-US" sz="2400"/>
        </a:p>
      </dgm:t>
    </dgm:pt>
    <dgm:pt modelId="{0481821B-D3E9-4577-8BF7-D93BE752B05B}" type="parTrans" cxnId="{D6C15B05-61A5-4988-9313-27A60F70553A}">
      <dgm:prSet/>
      <dgm:spPr/>
      <dgm:t>
        <a:bodyPr/>
        <a:lstStyle/>
        <a:p>
          <a:endParaRPr lang="en-US" sz="1400"/>
        </a:p>
      </dgm:t>
    </dgm:pt>
    <dgm:pt modelId="{8B5E2B20-90AB-4AB2-AD56-35E8223F3714}" type="sibTrans" cxnId="{D6C15B05-61A5-4988-9313-27A60F70553A}">
      <dgm:prSet/>
      <dgm:spPr/>
      <dgm:t>
        <a:bodyPr/>
        <a:lstStyle/>
        <a:p>
          <a:endParaRPr lang="en-US" sz="1400"/>
        </a:p>
      </dgm:t>
    </dgm:pt>
    <dgm:pt modelId="{940F4EE3-EC6B-4AF2-BF3A-4DD126ABD696}">
      <dgm:prSet custT="1"/>
      <dgm:spPr/>
      <dgm:t>
        <a:bodyPr/>
        <a:lstStyle/>
        <a:p>
          <a:r>
            <a:rPr lang="nl-BE" sz="2000" dirty="0"/>
            <a:t>console.log() </a:t>
          </a:r>
          <a:r>
            <a:rPr lang="nl-BE" sz="2000" dirty="0">
              <a:solidFill>
                <a:schemeClr val="accent1">
                  <a:lumMod val="60000"/>
                  <a:lumOff val="40000"/>
                </a:schemeClr>
              </a:solidFill>
            </a:rPr>
            <a:t>[handig om te testen]</a:t>
          </a:r>
          <a:endParaRPr lang="en-US" sz="2000" dirty="0">
            <a:solidFill>
              <a:schemeClr val="accent1">
                <a:lumMod val="60000"/>
                <a:lumOff val="40000"/>
              </a:schemeClr>
            </a:solidFill>
          </a:endParaRPr>
        </a:p>
      </dgm:t>
    </dgm:pt>
    <dgm:pt modelId="{21DB8A5D-14E2-418E-916A-88B59B7AD0D9}" type="parTrans" cxnId="{16901103-748E-43F7-AA53-35E83A9A69E9}">
      <dgm:prSet/>
      <dgm:spPr/>
      <dgm:t>
        <a:bodyPr/>
        <a:lstStyle/>
        <a:p>
          <a:endParaRPr lang="en-US" sz="1400"/>
        </a:p>
      </dgm:t>
    </dgm:pt>
    <dgm:pt modelId="{54A52253-8952-44D9-B4FB-32C26D155C2C}" type="sibTrans" cxnId="{16901103-748E-43F7-AA53-35E83A9A69E9}">
      <dgm:prSet/>
      <dgm:spPr/>
      <dgm:t>
        <a:bodyPr/>
        <a:lstStyle/>
        <a:p>
          <a:endParaRPr lang="en-US" sz="1400"/>
        </a:p>
      </dgm:t>
    </dgm:pt>
    <dgm:pt modelId="{CB22D894-2251-FA4C-B31A-237E9D3FAF96}" type="pres">
      <dgm:prSet presAssocID="{85AFBD80-5868-498A-815F-70A1007E619C}" presName="linear" presStyleCnt="0">
        <dgm:presLayoutVars>
          <dgm:animLvl val="lvl"/>
          <dgm:resizeHandles val="exact"/>
        </dgm:presLayoutVars>
      </dgm:prSet>
      <dgm:spPr/>
    </dgm:pt>
    <dgm:pt modelId="{4960125B-9C1A-9843-8601-DA8578FB12F7}" type="pres">
      <dgm:prSet presAssocID="{BDA7F7E7-75F7-4813-8FED-125A4565D24C}" presName="parentText" presStyleLbl="node1" presStyleIdx="0" presStyleCnt="3">
        <dgm:presLayoutVars>
          <dgm:chMax val="0"/>
          <dgm:bulletEnabled val="1"/>
        </dgm:presLayoutVars>
      </dgm:prSet>
      <dgm:spPr/>
    </dgm:pt>
    <dgm:pt modelId="{2DD088B4-B7B6-AA46-9850-AF5084CBAE27}" type="pres">
      <dgm:prSet presAssocID="{BDA7F7E7-75F7-4813-8FED-125A4565D24C}" presName="childText" presStyleLbl="revTx" presStyleIdx="0" presStyleCnt="3">
        <dgm:presLayoutVars>
          <dgm:bulletEnabled val="1"/>
        </dgm:presLayoutVars>
      </dgm:prSet>
      <dgm:spPr/>
    </dgm:pt>
    <dgm:pt modelId="{6A800AAB-8157-8D45-A488-AB8990A45173}" type="pres">
      <dgm:prSet presAssocID="{0A0A3B86-E470-4456-B705-9B31B8B949D3}" presName="parentText" presStyleLbl="node1" presStyleIdx="1" presStyleCnt="3">
        <dgm:presLayoutVars>
          <dgm:chMax val="0"/>
          <dgm:bulletEnabled val="1"/>
        </dgm:presLayoutVars>
      </dgm:prSet>
      <dgm:spPr/>
    </dgm:pt>
    <dgm:pt modelId="{F9E85994-C668-FC48-869A-402E32A3CB2D}" type="pres">
      <dgm:prSet presAssocID="{0A0A3B86-E470-4456-B705-9B31B8B949D3}" presName="childText" presStyleLbl="revTx" presStyleIdx="1" presStyleCnt="3">
        <dgm:presLayoutVars>
          <dgm:bulletEnabled val="1"/>
        </dgm:presLayoutVars>
      </dgm:prSet>
      <dgm:spPr/>
    </dgm:pt>
    <dgm:pt modelId="{7286E201-8B80-434B-90DE-FDD4D3CAB4FC}" type="pres">
      <dgm:prSet presAssocID="{EE50DEBC-BE3D-4BD2-8676-68023968249C}" presName="parentText" presStyleLbl="node1" presStyleIdx="2" presStyleCnt="3">
        <dgm:presLayoutVars>
          <dgm:chMax val="0"/>
          <dgm:bulletEnabled val="1"/>
        </dgm:presLayoutVars>
      </dgm:prSet>
      <dgm:spPr/>
    </dgm:pt>
    <dgm:pt modelId="{C5086416-F64A-0B4F-AAB4-2D301FD833E9}" type="pres">
      <dgm:prSet presAssocID="{EE50DEBC-BE3D-4BD2-8676-68023968249C}" presName="childText" presStyleLbl="revTx" presStyleIdx="2" presStyleCnt="3">
        <dgm:presLayoutVars>
          <dgm:bulletEnabled val="1"/>
        </dgm:presLayoutVars>
      </dgm:prSet>
      <dgm:spPr/>
    </dgm:pt>
  </dgm:ptLst>
  <dgm:cxnLst>
    <dgm:cxn modelId="{16901103-748E-43F7-AA53-35E83A9A69E9}" srcId="{EE50DEBC-BE3D-4BD2-8676-68023968249C}" destId="{940F4EE3-EC6B-4AF2-BF3A-4DD126ABD696}" srcOrd="0" destOrd="0" parTransId="{21DB8A5D-14E2-418E-916A-88B59B7AD0D9}" sibTransId="{54A52253-8952-44D9-B4FB-32C26D155C2C}"/>
    <dgm:cxn modelId="{D6C15B05-61A5-4988-9313-27A60F70553A}" srcId="{85AFBD80-5868-498A-815F-70A1007E619C}" destId="{EE50DEBC-BE3D-4BD2-8676-68023968249C}" srcOrd="2" destOrd="0" parTransId="{0481821B-D3E9-4577-8BF7-D93BE752B05B}" sibTransId="{8B5E2B20-90AB-4AB2-AD56-35E8223F3714}"/>
    <dgm:cxn modelId="{09E9BF12-F916-40A9-AE0A-37469F6B2DEB}" srcId="{85AFBD80-5868-498A-815F-70A1007E619C}" destId="{0A0A3B86-E470-4456-B705-9B31B8B949D3}" srcOrd="1" destOrd="0" parTransId="{AA13087E-AC91-4B7D-847C-DBB6F239A9DC}" sibTransId="{C41C3B3F-B133-4521-995D-EA86548B263F}"/>
    <dgm:cxn modelId="{42D7EF1E-644F-4009-B567-CB424FF9FB4E}" srcId="{85AFBD80-5868-498A-815F-70A1007E619C}" destId="{BDA7F7E7-75F7-4813-8FED-125A4565D24C}" srcOrd="0" destOrd="0" parTransId="{758ED972-C121-4FA5-B4C3-F9795157B94E}" sibTransId="{55F9601D-0148-4990-B903-6BE66868AA95}"/>
    <dgm:cxn modelId="{36E5293B-2685-174D-A869-57B8E4F7D544}" type="presOf" srcId="{C741BC75-96BC-4715-8438-BF1BC21DDD54}" destId="{F9E85994-C668-FC48-869A-402E32A3CB2D}" srcOrd="0" destOrd="0" presId="urn:microsoft.com/office/officeart/2005/8/layout/vList2"/>
    <dgm:cxn modelId="{D3D8624E-3D81-5641-8AFE-51C443D20BBA}" type="presOf" srcId="{940F4EE3-EC6B-4AF2-BF3A-4DD126ABD696}" destId="{C5086416-F64A-0B4F-AAB4-2D301FD833E9}" srcOrd="0" destOrd="0" presId="urn:microsoft.com/office/officeart/2005/8/layout/vList2"/>
    <dgm:cxn modelId="{0963CA50-1377-42A4-8DB7-54A072F35C63}" srcId="{0A0A3B86-E470-4456-B705-9B31B8B949D3}" destId="{C741BC75-96BC-4715-8438-BF1BC21DDD54}" srcOrd="0" destOrd="0" parTransId="{4B5D5123-6B23-4668-B47B-D212F55D6B47}" sibTransId="{AB4D46F8-6C5A-49A8-BB3B-9B0BDD28EF50}"/>
    <dgm:cxn modelId="{F55C3483-AC82-B946-8C2A-A12BC7E2DF81}" type="presOf" srcId="{BDA7F7E7-75F7-4813-8FED-125A4565D24C}" destId="{4960125B-9C1A-9843-8601-DA8578FB12F7}" srcOrd="0" destOrd="0" presId="urn:microsoft.com/office/officeart/2005/8/layout/vList2"/>
    <dgm:cxn modelId="{374EF08D-D4E9-9C44-9C73-F011579992FC}" type="presOf" srcId="{EE50DEBC-BE3D-4BD2-8676-68023968249C}" destId="{7286E201-8B80-434B-90DE-FDD4D3CAB4FC}" srcOrd="0" destOrd="0" presId="urn:microsoft.com/office/officeart/2005/8/layout/vList2"/>
    <dgm:cxn modelId="{A7827ACE-D341-8B41-9040-56A691782237}" type="presOf" srcId="{107EC8FB-5618-4482-9CCF-DA6B203354E2}" destId="{2DD088B4-B7B6-AA46-9850-AF5084CBAE27}" srcOrd="0" destOrd="0" presId="urn:microsoft.com/office/officeart/2005/8/layout/vList2"/>
    <dgm:cxn modelId="{6E55C4D6-D43F-4443-ADB7-DED6FB802B27}" srcId="{BDA7F7E7-75F7-4813-8FED-125A4565D24C}" destId="{107EC8FB-5618-4482-9CCF-DA6B203354E2}" srcOrd="0" destOrd="0" parTransId="{E1B13D99-722D-49DE-9C5C-57FC37B60B70}" sibTransId="{4290D86F-1513-4F54-961B-E2007B673071}"/>
    <dgm:cxn modelId="{41A413F4-246D-8546-906A-DA2EDE9181BC}" type="presOf" srcId="{85AFBD80-5868-498A-815F-70A1007E619C}" destId="{CB22D894-2251-FA4C-B31A-237E9D3FAF96}" srcOrd="0" destOrd="0" presId="urn:microsoft.com/office/officeart/2005/8/layout/vList2"/>
    <dgm:cxn modelId="{4B2F8BF5-0965-234E-A8DB-A35B6C8EE144}" type="presOf" srcId="{0A0A3B86-E470-4456-B705-9B31B8B949D3}" destId="{6A800AAB-8157-8D45-A488-AB8990A45173}" srcOrd="0" destOrd="0" presId="urn:microsoft.com/office/officeart/2005/8/layout/vList2"/>
    <dgm:cxn modelId="{BD9D2653-7169-CC46-8292-4B8ED2BFA40E}" type="presParOf" srcId="{CB22D894-2251-FA4C-B31A-237E9D3FAF96}" destId="{4960125B-9C1A-9843-8601-DA8578FB12F7}" srcOrd="0" destOrd="0" presId="urn:microsoft.com/office/officeart/2005/8/layout/vList2"/>
    <dgm:cxn modelId="{248FF10B-0496-5945-BCFB-39D46FD3E85E}" type="presParOf" srcId="{CB22D894-2251-FA4C-B31A-237E9D3FAF96}" destId="{2DD088B4-B7B6-AA46-9850-AF5084CBAE27}" srcOrd="1" destOrd="0" presId="urn:microsoft.com/office/officeart/2005/8/layout/vList2"/>
    <dgm:cxn modelId="{64021FC2-5C27-F143-8FC0-5332A7C273AB}" type="presParOf" srcId="{CB22D894-2251-FA4C-B31A-237E9D3FAF96}" destId="{6A800AAB-8157-8D45-A488-AB8990A45173}" srcOrd="2" destOrd="0" presId="urn:microsoft.com/office/officeart/2005/8/layout/vList2"/>
    <dgm:cxn modelId="{CD39228F-1596-E343-8167-F38CCF68B50F}" type="presParOf" srcId="{CB22D894-2251-FA4C-B31A-237E9D3FAF96}" destId="{F9E85994-C668-FC48-869A-402E32A3CB2D}" srcOrd="3" destOrd="0" presId="urn:microsoft.com/office/officeart/2005/8/layout/vList2"/>
    <dgm:cxn modelId="{4FFD127F-67F2-4644-818F-518FB249BDAF}" type="presParOf" srcId="{CB22D894-2251-FA4C-B31A-237E9D3FAF96}" destId="{7286E201-8B80-434B-90DE-FDD4D3CAB4FC}" srcOrd="4" destOrd="0" presId="urn:microsoft.com/office/officeart/2005/8/layout/vList2"/>
    <dgm:cxn modelId="{D08B0C84-866A-3247-A4EE-54B898AF800E}" type="presParOf" srcId="{CB22D894-2251-FA4C-B31A-237E9D3FAF96}" destId="{C5086416-F64A-0B4F-AAB4-2D301FD833E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BC2B42-312A-4B89-A808-C7550942210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0924539-5272-417F-B42C-55AD5469CB0B}">
      <dgm:prSet custT="1"/>
      <dgm:spPr/>
      <dgm:t>
        <a:bodyPr/>
        <a:lstStyle/>
        <a:p>
          <a:r>
            <a:rPr lang="nl-BE" sz="3200" dirty="0"/>
            <a:t>Overzicht functies</a:t>
          </a:r>
          <a:endParaRPr lang="en-US" sz="3200" dirty="0"/>
        </a:p>
      </dgm:t>
    </dgm:pt>
    <dgm:pt modelId="{FEE8A5B9-EAA7-4E83-9042-8B83481E77AE}" type="parTrans" cxnId="{2440FC9F-66FE-4DFF-A89B-881685037B45}">
      <dgm:prSet/>
      <dgm:spPr/>
      <dgm:t>
        <a:bodyPr/>
        <a:lstStyle/>
        <a:p>
          <a:endParaRPr lang="en-US" sz="1200"/>
        </a:p>
      </dgm:t>
    </dgm:pt>
    <dgm:pt modelId="{3EFD0B63-EED9-4698-A103-5D8F7F266A5B}" type="sibTrans" cxnId="{2440FC9F-66FE-4DFF-A89B-881685037B45}">
      <dgm:prSet/>
      <dgm:spPr/>
      <dgm:t>
        <a:bodyPr/>
        <a:lstStyle/>
        <a:p>
          <a:endParaRPr lang="en-US" sz="1200"/>
        </a:p>
      </dgm:t>
    </dgm:pt>
    <dgm:pt modelId="{56325B7C-7AD1-4866-8A24-4CC0D9B38CE7}">
      <dgm:prSet custT="1"/>
      <dgm:spPr/>
      <dgm:t>
        <a:bodyPr/>
        <a:lstStyle/>
        <a:p>
          <a:r>
            <a:rPr lang="nl-BE" sz="2800" dirty="0"/>
            <a:t>Functie </a:t>
          </a:r>
          <a:r>
            <a:rPr lang="nl-BE" sz="2800" b="1" dirty="0"/>
            <a:t>zonder</a:t>
          </a:r>
          <a:r>
            <a:rPr lang="nl-BE" sz="2800" dirty="0"/>
            <a:t> </a:t>
          </a:r>
          <a:r>
            <a:rPr lang="nl-BE" sz="2800" b="1" dirty="0"/>
            <a:t>parameters</a:t>
          </a:r>
          <a:endParaRPr lang="en-US" sz="2800" dirty="0"/>
        </a:p>
      </dgm:t>
    </dgm:pt>
    <dgm:pt modelId="{A3870C03-D086-4D29-A459-ADFEFC70E823}" type="parTrans" cxnId="{20E72632-FDB3-48D5-9FA7-573CE0864DE8}">
      <dgm:prSet/>
      <dgm:spPr/>
      <dgm:t>
        <a:bodyPr/>
        <a:lstStyle/>
        <a:p>
          <a:endParaRPr lang="en-US" sz="1200"/>
        </a:p>
      </dgm:t>
    </dgm:pt>
    <dgm:pt modelId="{0FCD8A36-6AEB-44A9-9F2B-3491C8B71815}" type="sibTrans" cxnId="{20E72632-FDB3-48D5-9FA7-573CE0864DE8}">
      <dgm:prSet/>
      <dgm:spPr/>
      <dgm:t>
        <a:bodyPr/>
        <a:lstStyle/>
        <a:p>
          <a:endParaRPr lang="en-US" sz="1200"/>
        </a:p>
      </dgm:t>
    </dgm:pt>
    <dgm:pt modelId="{3988EB1C-075C-4899-AB79-F425C98AD49D}">
      <dgm:prSet custT="1"/>
      <dgm:spPr/>
      <dgm:t>
        <a:bodyPr/>
        <a:lstStyle/>
        <a:p>
          <a:r>
            <a:rPr lang="nl-BE" sz="2800" dirty="0"/>
            <a:t>Functie </a:t>
          </a:r>
          <a:r>
            <a:rPr lang="nl-BE" sz="2800" b="1" dirty="0"/>
            <a:t>met</a:t>
          </a:r>
          <a:r>
            <a:rPr lang="nl-BE" sz="2800" dirty="0"/>
            <a:t> </a:t>
          </a:r>
          <a:r>
            <a:rPr lang="nl-BE" sz="2800" b="1" dirty="0"/>
            <a:t>parameters</a:t>
          </a:r>
          <a:endParaRPr lang="en-US" sz="2800" dirty="0"/>
        </a:p>
      </dgm:t>
    </dgm:pt>
    <dgm:pt modelId="{5B5C6327-C496-465E-A395-C8B5E8818487}" type="parTrans" cxnId="{6E8561A6-1FF4-452D-ADBB-BD108EF950EA}">
      <dgm:prSet/>
      <dgm:spPr/>
      <dgm:t>
        <a:bodyPr/>
        <a:lstStyle/>
        <a:p>
          <a:endParaRPr lang="en-US" sz="1200"/>
        </a:p>
      </dgm:t>
    </dgm:pt>
    <dgm:pt modelId="{DF69274F-7AAD-419D-8528-69BF6C3EC0D9}" type="sibTrans" cxnId="{6E8561A6-1FF4-452D-ADBB-BD108EF950EA}">
      <dgm:prSet/>
      <dgm:spPr/>
      <dgm:t>
        <a:bodyPr/>
        <a:lstStyle/>
        <a:p>
          <a:endParaRPr lang="en-US" sz="1200"/>
        </a:p>
      </dgm:t>
    </dgm:pt>
    <dgm:pt modelId="{6F07E2FF-48C0-415D-9A7F-ECDBCA191EB8}">
      <dgm:prSet custT="1"/>
      <dgm:spPr/>
      <dgm:t>
        <a:bodyPr/>
        <a:lstStyle/>
        <a:p>
          <a:r>
            <a:rPr lang="nl-BE" sz="2800" dirty="0"/>
            <a:t>Functie met </a:t>
          </a:r>
          <a:r>
            <a:rPr lang="nl-BE" sz="2800" b="1" dirty="0"/>
            <a:t>return-waarde</a:t>
          </a:r>
          <a:endParaRPr lang="en-US" sz="2800" dirty="0"/>
        </a:p>
      </dgm:t>
    </dgm:pt>
    <dgm:pt modelId="{A83E4697-CB81-4492-9F52-0B5EF05A81A3}" type="parTrans" cxnId="{C5C3C525-1DEB-4ED0-9C9A-050ABDFA5CF1}">
      <dgm:prSet/>
      <dgm:spPr/>
      <dgm:t>
        <a:bodyPr/>
        <a:lstStyle/>
        <a:p>
          <a:endParaRPr lang="en-US" sz="1200"/>
        </a:p>
      </dgm:t>
    </dgm:pt>
    <dgm:pt modelId="{722CB243-5178-4262-9263-5605AD5A6B71}" type="sibTrans" cxnId="{C5C3C525-1DEB-4ED0-9C9A-050ABDFA5CF1}">
      <dgm:prSet/>
      <dgm:spPr/>
      <dgm:t>
        <a:bodyPr/>
        <a:lstStyle/>
        <a:p>
          <a:endParaRPr lang="en-US" sz="1200"/>
        </a:p>
      </dgm:t>
    </dgm:pt>
    <dgm:pt modelId="{DBD14F61-5924-4DD1-ACA9-04B380C40B79}">
      <dgm:prSet custT="1"/>
      <dgm:spPr/>
      <dgm:t>
        <a:bodyPr/>
        <a:lstStyle/>
        <a:p>
          <a:r>
            <a:rPr lang="nl-BE" sz="2800" b="1" dirty="0"/>
            <a:t>Anonieme</a:t>
          </a:r>
          <a:r>
            <a:rPr lang="nl-BE" sz="2800" dirty="0"/>
            <a:t> functie</a:t>
          </a:r>
          <a:endParaRPr lang="en-US" sz="2800" dirty="0"/>
        </a:p>
      </dgm:t>
    </dgm:pt>
    <dgm:pt modelId="{69658BCE-2D92-4947-B898-12AE2DFBC72B}" type="parTrans" cxnId="{DF295F0C-3FD0-476B-8A91-93F831631BDF}">
      <dgm:prSet/>
      <dgm:spPr/>
      <dgm:t>
        <a:bodyPr/>
        <a:lstStyle/>
        <a:p>
          <a:endParaRPr lang="en-US" sz="1200"/>
        </a:p>
      </dgm:t>
    </dgm:pt>
    <dgm:pt modelId="{4196A5D4-7048-405E-B6E9-FA85243940C8}" type="sibTrans" cxnId="{DF295F0C-3FD0-476B-8A91-93F831631BDF}">
      <dgm:prSet/>
      <dgm:spPr/>
      <dgm:t>
        <a:bodyPr/>
        <a:lstStyle/>
        <a:p>
          <a:endParaRPr lang="en-US" sz="1200"/>
        </a:p>
      </dgm:t>
    </dgm:pt>
    <dgm:pt modelId="{2F6CA370-4F4B-244B-B3FF-B0C1F7931DAD}">
      <dgm:prSet custT="1"/>
      <dgm:spPr/>
      <dgm:t>
        <a:bodyPr/>
        <a:lstStyle/>
        <a:p>
          <a:r>
            <a:rPr lang="en-US" sz="2800" b="1" dirty="0"/>
            <a:t>Arrow</a:t>
          </a:r>
          <a:r>
            <a:rPr lang="en-US" sz="2800" dirty="0"/>
            <a:t> </a:t>
          </a:r>
          <a:r>
            <a:rPr lang="en-US" sz="2800" dirty="0" err="1"/>
            <a:t>functies</a:t>
          </a:r>
          <a:r>
            <a:rPr lang="en-US" sz="2800" dirty="0"/>
            <a:t> </a:t>
          </a:r>
          <a:r>
            <a:rPr lang="en-US" sz="2800" dirty="0">
              <a:solidFill>
                <a:schemeClr val="tx1"/>
              </a:solidFill>
            </a:rPr>
            <a:t>(</a:t>
          </a:r>
          <a:r>
            <a:rPr lang="en-US" sz="2800" dirty="0" err="1">
              <a:solidFill>
                <a:schemeClr val="tx1"/>
              </a:solidFill>
            </a:rPr>
            <a:t>moderne</a:t>
          </a:r>
          <a:r>
            <a:rPr lang="en-US" sz="2800" dirty="0">
              <a:solidFill>
                <a:schemeClr val="tx1"/>
              </a:solidFill>
            </a:rPr>
            <a:t> </a:t>
          </a:r>
          <a:r>
            <a:rPr lang="en-US" sz="2800" dirty="0" err="1">
              <a:solidFill>
                <a:schemeClr val="tx1"/>
              </a:solidFill>
            </a:rPr>
            <a:t>standaard</a:t>
          </a:r>
          <a:r>
            <a:rPr lang="en-US" sz="2800" dirty="0">
              <a:solidFill>
                <a:schemeClr val="tx1"/>
              </a:solidFill>
            </a:rPr>
            <a:t>)</a:t>
          </a:r>
        </a:p>
      </dgm:t>
    </dgm:pt>
    <dgm:pt modelId="{8AAAD2C4-39BF-E340-9087-2F5C110E3116}" type="parTrans" cxnId="{21866B5D-BD3B-704F-AC9D-B9A4C12376F1}">
      <dgm:prSet/>
      <dgm:spPr/>
      <dgm:t>
        <a:bodyPr/>
        <a:lstStyle/>
        <a:p>
          <a:endParaRPr lang="nl-NL" sz="1200"/>
        </a:p>
      </dgm:t>
    </dgm:pt>
    <dgm:pt modelId="{DE3DCC4E-A609-F545-9ED4-E25F98B4AEDB}" type="sibTrans" cxnId="{21866B5D-BD3B-704F-AC9D-B9A4C12376F1}">
      <dgm:prSet/>
      <dgm:spPr/>
      <dgm:t>
        <a:bodyPr/>
        <a:lstStyle/>
        <a:p>
          <a:endParaRPr lang="nl-NL" sz="1200"/>
        </a:p>
      </dgm:t>
    </dgm:pt>
    <dgm:pt modelId="{66653DBD-D88D-8345-9BD8-9A1A1A3E5B72}" type="pres">
      <dgm:prSet presAssocID="{6CBC2B42-312A-4B89-A808-C75509422107}" presName="linear" presStyleCnt="0">
        <dgm:presLayoutVars>
          <dgm:animLvl val="lvl"/>
          <dgm:resizeHandles val="exact"/>
        </dgm:presLayoutVars>
      </dgm:prSet>
      <dgm:spPr/>
    </dgm:pt>
    <dgm:pt modelId="{6D85A3FD-8377-F54D-B580-2A76020D4C41}" type="pres">
      <dgm:prSet presAssocID="{20924539-5272-417F-B42C-55AD5469CB0B}" presName="parentText" presStyleLbl="node1" presStyleIdx="0" presStyleCnt="1" custScaleY="74414" custLinFactNeighborX="675" custLinFactNeighborY="-22722">
        <dgm:presLayoutVars>
          <dgm:chMax val="0"/>
          <dgm:bulletEnabled val="1"/>
        </dgm:presLayoutVars>
      </dgm:prSet>
      <dgm:spPr/>
    </dgm:pt>
    <dgm:pt modelId="{3EC7B532-71AF-FB4B-B067-9D866A164536}" type="pres">
      <dgm:prSet presAssocID="{20924539-5272-417F-B42C-55AD5469CB0B}" presName="childText" presStyleLbl="revTx" presStyleIdx="0" presStyleCnt="1" custScaleY="115174">
        <dgm:presLayoutVars>
          <dgm:bulletEnabled val="1"/>
        </dgm:presLayoutVars>
      </dgm:prSet>
      <dgm:spPr/>
    </dgm:pt>
  </dgm:ptLst>
  <dgm:cxnLst>
    <dgm:cxn modelId="{DF295F0C-3FD0-476B-8A91-93F831631BDF}" srcId="{20924539-5272-417F-B42C-55AD5469CB0B}" destId="{DBD14F61-5924-4DD1-ACA9-04B380C40B79}" srcOrd="3" destOrd="0" parTransId="{69658BCE-2D92-4947-B898-12AE2DFBC72B}" sibTransId="{4196A5D4-7048-405E-B6E9-FA85243940C8}"/>
    <dgm:cxn modelId="{C5C3C525-1DEB-4ED0-9C9A-050ABDFA5CF1}" srcId="{20924539-5272-417F-B42C-55AD5469CB0B}" destId="{6F07E2FF-48C0-415D-9A7F-ECDBCA191EB8}" srcOrd="2" destOrd="0" parTransId="{A83E4697-CB81-4492-9F52-0B5EF05A81A3}" sibTransId="{722CB243-5178-4262-9263-5605AD5A6B71}"/>
    <dgm:cxn modelId="{47F5B02C-5D06-5547-8359-9984BD8F903D}" type="presOf" srcId="{2F6CA370-4F4B-244B-B3FF-B0C1F7931DAD}" destId="{3EC7B532-71AF-FB4B-B067-9D866A164536}" srcOrd="0" destOrd="4" presId="urn:microsoft.com/office/officeart/2005/8/layout/vList2"/>
    <dgm:cxn modelId="{BBAD9F31-69F7-ED44-B912-69FD8E34E085}" type="presOf" srcId="{6F07E2FF-48C0-415D-9A7F-ECDBCA191EB8}" destId="{3EC7B532-71AF-FB4B-B067-9D866A164536}" srcOrd="0" destOrd="2" presId="urn:microsoft.com/office/officeart/2005/8/layout/vList2"/>
    <dgm:cxn modelId="{20E72632-FDB3-48D5-9FA7-573CE0864DE8}" srcId="{20924539-5272-417F-B42C-55AD5469CB0B}" destId="{56325B7C-7AD1-4866-8A24-4CC0D9B38CE7}" srcOrd="0" destOrd="0" parTransId="{A3870C03-D086-4D29-A459-ADFEFC70E823}" sibTransId="{0FCD8A36-6AEB-44A9-9F2B-3491C8B71815}"/>
    <dgm:cxn modelId="{21866B5D-BD3B-704F-AC9D-B9A4C12376F1}" srcId="{20924539-5272-417F-B42C-55AD5469CB0B}" destId="{2F6CA370-4F4B-244B-B3FF-B0C1F7931DAD}" srcOrd="4" destOrd="0" parTransId="{8AAAD2C4-39BF-E340-9087-2F5C110E3116}" sibTransId="{DE3DCC4E-A609-F545-9ED4-E25F98B4AEDB}"/>
    <dgm:cxn modelId="{03A0F064-5737-6B43-9248-02ADF7607596}" type="presOf" srcId="{6CBC2B42-312A-4B89-A808-C75509422107}" destId="{66653DBD-D88D-8345-9BD8-9A1A1A3E5B72}" srcOrd="0" destOrd="0" presId="urn:microsoft.com/office/officeart/2005/8/layout/vList2"/>
    <dgm:cxn modelId="{999CDA73-0F45-D641-B103-55A98526C2B8}" type="presOf" srcId="{DBD14F61-5924-4DD1-ACA9-04B380C40B79}" destId="{3EC7B532-71AF-FB4B-B067-9D866A164536}" srcOrd="0" destOrd="3" presId="urn:microsoft.com/office/officeart/2005/8/layout/vList2"/>
    <dgm:cxn modelId="{1A90667D-EB97-E44F-85D5-0C2D46F9769B}" type="presOf" srcId="{3988EB1C-075C-4899-AB79-F425C98AD49D}" destId="{3EC7B532-71AF-FB4B-B067-9D866A164536}" srcOrd="0" destOrd="1" presId="urn:microsoft.com/office/officeart/2005/8/layout/vList2"/>
    <dgm:cxn modelId="{2440FC9F-66FE-4DFF-A89B-881685037B45}" srcId="{6CBC2B42-312A-4B89-A808-C75509422107}" destId="{20924539-5272-417F-B42C-55AD5469CB0B}" srcOrd="0" destOrd="0" parTransId="{FEE8A5B9-EAA7-4E83-9042-8B83481E77AE}" sibTransId="{3EFD0B63-EED9-4698-A103-5D8F7F266A5B}"/>
    <dgm:cxn modelId="{6E8561A6-1FF4-452D-ADBB-BD108EF950EA}" srcId="{20924539-5272-417F-B42C-55AD5469CB0B}" destId="{3988EB1C-075C-4899-AB79-F425C98AD49D}" srcOrd="1" destOrd="0" parTransId="{5B5C6327-C496-465E-A395-C8B5E8818487}" sibTransId="{DF69274F-7AAD-419D-8528-69BF6C3EC0D9}"/>
    <dgm:cxn modelId="{CD559FA6-7834-5A49-A985-5C98F3010882}" type="presOf" srcId="{56325B7C-7AD1-4866-8A24-4CC0D9B38CE7}" destId="{3EC7B532-71AF-FB4B-B067-9D866A164536}" srcOrd="0" destOrd="0" presId="urn:microsoft.com/office/officeart/2005/8/layout/vList2"/>
    <dgm:cxn modelId="{A26DDFC7-4C06-3C4C-B61C-E9EEF00CCDEF}" type="presOf" srcId="{20924539-5272-417F-B42C-55AD5469CB0B}" destId="{6D85A3FD-8377-F54D-B580-2A76020D4C41}" srcOrd="0" destOrd="0" presId="urn:microsoft.com/office/officeart/2005/8/layout/vList2"/>
    <dgm:cxn modelId="{D6AAE13E-ACD9-C742-A2C2-18AEBBAE1C0D}" type="presParOf" srcId="{66653DBD-D88D-8345-9BD8-9A1A1A3E5B72}" destId="{6D85A3FD-8377-F54D-B580-2A76020D4C41}" srcOrd="0" destOrd="0" presId="urn:microsoft.com/office/officeart/2005/8/layout/vList2"/>
    <dgm:cxn modelId="{C257FF9C-A567-FF42-AD74-A041D8B9A509}" type="presParOf" srcId="{66653DBD-D88D-8345-9BD8-9A1A1A3E5B72}" destId="{3EC7B532-71AF-FB4B-B067-9D866A16453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EE5F64-E20B-4028-9903-219F67E47D9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78326E4-B35E-4749-A882-CAACFA35B450}">
      <dgm:prSet/>
      <dgm:spPr/>
      <dgm:t>
        <a:bodyPr/>
        <a:lstStyle/>
        <a:p>
          <a:pPr>
            <a:lnSpc>
              <a:spcPct val="100000"/>
            </a:lnSpc>
          </a:pPr>
          <a:r>
            <a:rPr lang="nl-BE" dirty="0"/>
            <a:t>We kunnen i.p.v. een </a:t>
          </a:r>
          <a:r>
            <a:rPr lang="nl-BE" b="1" dirty="0">
              <a:solidFill>
                <a:schemeClr val="accent1"/>
              </a:solidFill>
            </a:rPr>
            <a:t>iteratie</a:t>
          </a:r>
          <a:r>
            <a:rPr lang="nl-BE" dirty="0"/>
            <a:t> een </a:t>
          </a:r>
          <a:r>
            <a:rPr lang="nl-BE" b="1" dirty="0">
              <a:solidFill>
                <a:schemeClr val="accent1"/>
              </a:solidFill>
            </a:rPr>
            <a:t>HIGHER ORDER FUNCTION </a:t>
          </a:r>
          <a:br>
            <a:rPr lang="nl-BE" dirty="0"/>
          </a:br>
          <a:r>
            <a:rPr lang="nl-BE" dirty="0"/>
            <a:t>gebruiken zoals </a:t>
          </a:r>
          <a:r>
            <a:rPr lang="nl-BE" b="1" dirty="0">
              <a:solidFill>
                <a:schemeClr val="accent1"/>
              </a:solidFill>
            </a:rPr>
            <a:t>map</a:t>
          </a:r>
          <a:r>
            <a:rPr lang="nl-BE" dirty="0"/>
            <a:t>, </a:t>
          </a:r>
          <a:r>
            <a:rPr lang="nl-BE" b="1" dirty="0">
              <a:solidFill>
                <a:schemeClr val="accent1"/>
              </a:solidFill>
            </a:rPr>
            <a:t>filter</a:t>
          </a:r>
          <a:r>
            <a:rPr lang="nl-BE" dirty="0"/>
            <a:t> (of </a:t>
          </a:r>
          <a:r>
            <a:rPr lang="nl-BE" b="1" dirty="0">
              <a:solidFill>
                <a:schemeClr val="accent1"/>
              </a:solidFill>
            </a:rPr>
            <a:t>reduce</a:t>
          </a:r>
          <a:r>
            <a:rPr lang="nl-BE" dirty="0"/>
            <a:t>).</a:t>
          </a:r>
          <a:endParaRPr lang="en-US" dirty="0"/>
        </a:p>
      </dgm:t>
    </dgm:pt>
    <dgm:pt modelId="{E735A6AC-E62C-4EA5-9DD1-DBE1DDD8646C}" type="parTrans" cxnId="{B013482F-DE09-4FDC-8AF2-867D9BB2BBA9}">
      <dgm:prSet/>
      <dgm:spPr/>
      <dgm:t>
        <a:bodyPr/>
        <a:lstStyle/>
        <a:p>
          <a:endParaRPr lang="en-US"/>
        </a:p>
      </dgm:t>
    </dgm:pt>
    <dgm:pt modelId="{FE2F092B-44C3-40CB-AB0F-FB3D864F4134}" type="sibTrans" cxnId="{B013482F-DE09-4FDC-8AF2-867D9BB2BBA9}">
      <dgm:prSet/>
      <dgm:spPr/>
      <dgm:t>
        <a:bodyPr/>
        <a:lstStyle/>
        <a:p>
          <a:endParaRPr lang="en-US"/>
        </a:p>
      </dgm:t>
    </dgm:pt>
    <dgm:pt modelId="{F1CC40F0-B970-4E2D-9F0F-E8FB82903AC8}">
      <dgm:prSet/>
      <dgm:spPr/>
      <dgm:t>
        <a:bodyPr/>
        <a:lstStyle/>
        <a:p>
          <a:pPr>
            <a:lnSpc>
              <a:spcPct val="100000"/>
            </a:lnSpc>
          </a:pPr>
          <a:r>
            <a:rPr lang="nl-NL" i="1" dirty="0"/>
            <a:t>Het is een functie die een andere functie meekrijgt als input of een functie teruggeeft als resultaat.</a:t>
          </a:r>
          <a:endParaRPr lang="en-US" dirty="0"/>
        </a:p>
      </dgm:t>
    </dgm:pt>
    <dgm:pt modelId="{B7C452F8-38C0-4518-A3F7-24B68E31FA87}" type="parTrans" cxnId="{40F8738E-93AC-412B-9018-9AFD40B9B8CA}">
      <dgm:prSet/>
      <dgm:spPr/>
      <dgm:t>
        <a:bodyPr/>
        <a:lstStyle/>
        <a:p>
          <a:endParaRPr lang="en-US"/>
        </a:p>
      </dgm:t>
    </dgm:pt>
    <dgm:pt modelId="{2B108D2A-D266-456E-8327-E5B67EBAA5B1}" type="sibTrans" cxnId="{40F8738E-93AC-412B-9018-9AFD40B9B8CA}">
      <dgm:prSet/>
      <dgm:spPr/>
      <dgm:t>
        <a:bodyPr/>
        <a:lstStyle/>
        <a:p>
          <a:endParaRPr lang="en-US"/>
        </a:p>
      </dgm:t>
    </dgm:pt>
    <dgm:pt modelId="{246DBBC5-43BA-4D57-BF3F-22A7E2BA9C7B}" type="pres">
      <dgm:prSet presAssocID="{74EE5F64-E20B-4028-9903-219F67E47D9C}" presName="root" presStyleCnt="0">
        <dgm:presLayoutVars>
          <dgm:dir/>
          <dgm:resizeHandles val="exact"/>
        </dgm:presLayoutVars>
      </dgm:prSet>
      <dgm:spPr/>
    </dgm:pt>
    <dgm:pt modelId="{0D6FB78E-66CB-421E-B9B7-02AF03D07EF9}" type="pres">
      <dgm:prSet presAssocID="{178326E4-B35E-4749-A882-CAACFA35B450}" presName="compNode" presStyleCnt="0"/>
      <dgm:spPr/>
    </dgm:pt>
    <dgm:pt modelId="{40480BB8-01EC-4E0B-8D4D-0B9D53C859DF}" type="pres">
      <dgm:prSet presAssocID="{178326E4-B35E-4749-A882-CAACFA35B450}" presName="bgRect" presStyleLbl="bgShp" presStyleIdx="0" presStyleCnt="2"/>
      <dgm:spPr/>
    </dgm:pt>
    <dgm:pt modelId="{CC8F9FF0-314B-4668-83F9-DD739D3CA922}" type="pres">
      <dgm:prSet presAssocID="{178326E4-B35E-4749-A882-CAACFA35B450}"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ndwiel met effen opvulling"/>
        </a:ext>
      </dgm:extLst>
    </dgm:pt>
    <dgm:pt modelId="{A59369CC-1BB7-468B-974A-7B1824A2E2EB}" type="pres">
      <dgm:prSet presAssocID="{178326E4-B35E-4749-A882-CAACFA35B450}" presName="spaceRect" presStyleCnt="0"/>
      <dgm:spPr/>
    </dgm:pt>
    <dgm:pt modelId="{70A8908D-9E9D-4E0B-A5F1-75C791F746A0}" type="pres">
      <dgm:prSet presAssocID="{178326E4-B35E-4749-A882-CAACFA35B450}" presName="parTx" presStyleLbl="revTx" presStyleIdx="0" presStyleCnt="2">
        <dgm:presLayoutVars>
          <dgm:chMax val="0"/>
          <dgm:chPref val="0"/>
        </dgm:presLayoutVars>
      </dgm:prSet>
      <dgm:spPr/>
    </dgm:pt>
    <dgm:pt modelId="{69CE3482-940F-4F74-87A1-86B655997474}" type="pres">
      <dgm:prSet presAssocID="{FE2F092B-44C3-40CB-AB0F-FB3D864F4134}" presName="sibTrans" presStyleCnt="0"/>
      <dgm:spPr/>
    </dgm:pt>
    <dgm:pt modelId="{82D4F48C-0832-46EC-85EE-B12765BA7F19}" type="pres">
      <dgm:prSet presAssocID="{F1CC40F0-B970-4E2D-9F0F-E8FB82903AC8}" presName="compNode" presStyleCnt="0"/>
      <dgm:spPr/>
    </dgm:pt>
    <dgm:pt modelId="{5D641373-710A-4B3A-A689-C8EE05F9110B}" type="pres">
      <dgm:prSet presAssocID="{F1CC40F0-B970-4E2D-9F0F-E8FB82903AC8}" presName="bgRect" presStyleLbl="bgShp" presStyleIdx="1" presStyleCnt="2"/>
      <dgm:spPr/>
    </dgm:pt>
    <dgm:pt modelId="{A1D315B5-0DE4-4D35-A5EE-A57FA14714D1}" type="pres">
      <dgm:prSet presAssocID="{F1CC40F0-B970-4E2D-9F0F-E8FB82903AC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anhalingstekens"/>
        </a:ext>
      </dgm:extLst>
    </dgm:pt>
    <dgm:pt modelId="{92D547BD-C924-40DE-A651-1DCF8577C156}" type="pres">
      <dgm:prSet presAssocID="{F1CC40F0-B970-4E2D-9F0F-E8FB82903AC8}" presName="spaceRect" presStyleCnt="0"/>
      <dgm:spPr/>
    </dgm:pt>
    <dgm:pt modelId="{A56AC06C-6F50-4B67-B336-0517EF01A382}" type="pres">
      <dgm:prSet presAssocID="{F1CC40F0-B970-4E2D-9F0F-E8FB82903AC8}" presName="parTx" presStyleLbl="revTx" presStyleIdx="1" presStyleCnt="2">
        <dgm:presLayoutVars>
          <dgm:chMax val="0"/>
          <dgm:chPref val="0"/>
        </dgm:presLayoutVars>
      </dgm:prSet>
      <dgm:spPr/>
    </dgm:pt>
  </dgm:ptLst>
  <dgm:cxnLst>
    <dgm:cxn modelId="{B013482F-DE09-4FDC-8AF2-867D9BB2BBA9}" srcId="{74EE5F64-E20B-4028-9903-219F67E47D9C}" destId="{178326E4-B35E-4749-A882-CAACFA35B450}" srcOrd="0" destOrd="0" parTransId="{E735A6AC-E62C-4EA5-9DD1-DBE1DDD8646C}" sibTransId="{FE2F092B-44C3-40CB-AB0F-FB3D864F4134}"/>
    <dgm:cxn modelId="{6FDD6257-6F4C-4DBE-9BEC-BB418E344B03}" type="presOf" srcId="{178326E4-B35E-4749-A882-CAACFA35B450}" destId="{70A8908D-9E9D-4E0B-A5F1-75C791F746A0}" srcOrd="0" destOrd="0" presId="urn:microsoft.com/office/officeart/2018/2/layout/IconVerticalSolidList"/>
    <dgm:cxn modelId="{52649C82-CC4D-4E9C-89BB-CE03E59C6F90}" type="presOf" srcId="{74EE5F64-E20B-4028-9903-219F67E47D9C}" destId="{246DBBC5-43BA-4D57-BF3F-22A7E2BA9C7B}" srcOrd="0" destOrd="0" presId="urn:microsoft.com/office/officeart/2018/2/layout/IconVerticalSolidList"/>
    <dgm:cxn modelId="{40F8738E-93AC-412B-9018-9AFD40B9B8CA}" srcId="{74EE5F64-E20B-4028-9903-219F67E47D9C}" destId="{F1CC40F0-B970-4E2D-9F0F-E8FB82903AC8}" srcOrd="1" destOrd="0" parTransId="{B7C452F8-38C0-4518-A3F7-24B68E31FA87}" sibTransId="{2B108D2A-D266-456E-8327-E5B67EBAA5B1}"/>
    <dgm:cxn modelId="{F10CC090-8E62-4A1C-9805-20A19B78D974}" type="presOf" srcId="{F1CC40F0-B970-4E2D-9F0F-E8FB82903AC8}" destId="{A56AC06C-6F50-4B67-B336-0517EF01A382}" srcOrd="0" destOrd="0" presId="urn:microsoft.com/office/officeart/2018/2/layout/IconVerticalSolidList"/>
    <dgm:cxn modelId="{7C92BC3D-AD9B-4287-9589-2A618DF021B2}" type="presParOf" srcId="{246DBBC5-43BA-4D57-BF3F-22A7E2BA9C7B}" destId="{0D6FB78E-66CB-421E-B9B7-02AF03D07EF9}" srcOrd="0" destOrd="0" presId="urn:microsoft.com/office/officeart/2018/2/layout/IconVerticalSolidList"/>
    <dgm:cxn modelId="{9ED0C15E-C281-44A7-8A90-E84D08068351}" type="presParOf" srcId="{0D6FB78E-66CB-421E-B9B7-02AF03D07EF9}" destId="{40480BB8-01EC-4E0B-8D4D-0B9D53C859DF}" srcOrd="0" destOrd="0" presId="urn:microsoft.com/office/officeart/2018/2/layout/IconVerticalSolidList"/>
    <dgm:cxn modelId="{6A79DAB5-5923-44FD-B221-7C50E4265CF0}" type="presParOf" srcId="{0D6FB78E-66CB-421E-B9B7-02AF03D07EF9}" destId="{CC8F9FF0-314B-4668-83F9-DD739D3CA922}" srcOrd="1" destOrd="0" presId="urn:microsoft.com/office/officeart/2018/2/layout/IconVerticalSolidList"/>
    <dgm:cxn modelId="{2731AD92-837E-46D6-A5D3-3E73BF99E421}" type="presParOf" srcId="{0D6FB78E-66CB-421E-B9B7-02AF03D07EF9}" destId="{A59369CC-1BB7-468B-974A-7B1824A2E2EB}" srcOrd="2" destOrd="0" presId="urn:microsoft.com/office/officeart/2018/2/layout/IconVerticalSolidList"/>
    <dgm:cxn modelId="{8A117E1A-E6BB-40C1-8040-33EE1B382737}" type="presParOf" srcId="{0D6FB78E-66CB-421E-B9B7-02AF03D07EF9}" destId="{70A8908D-9E9D-4E0B-A5F1-75C791F746A0}" srcOrd="3" destOrd="0" presId="urn:microsoft.com/office/officeart/2018/2/layout/IconVerticalSolidList"/>
    <dgm:cxn modelId="{1E857CDA-91A3-464E-9A0B-778A4C55D35D}" type="presParOf" srcId="{246DBBC5-43BA-4D57-BF3F-22A7E2BA9C7B}" destId="{69CE3482-940F-4F74-87A1-86B655997474}" srcOrd="1" destOrd="0" presId="urn:microsoft.com/office/officeart/2018/2/layout/IconVerticalSolidList"/>
    <dgm:cxn modelId="{877373FC-F1B9-439A-A4E1-531EF1389E8F}" type="presParOf" srcId="{246DBBC5-43BA-4D57-BF3F-22A7E2BA9C7B}" destId="{82D4F48C-0832-46EC-85EE-B12765BA7F19}" srcOrd="2" destOrd="0" presId="urn:microsoft.com/office/officeart/2018/2/layout/IconVerticalSolidList"/>
    <dgm:cxn modelId="{D760865F-A154-4D55-842A-2C58F3BA2735}" type="presParOf" srcId="{82D4F48C-0832-46EC-85EE-B12765BA7F19}" destId="{5D641373-710A-4B3A-A689-C8EE05F9110B}" srcOrd="0" destOrd="0" presId="urn:microsoft.com/office/officeart/2018/2/layout/IconVerticalSolidList"/>
    <dgm:cxn modelId="{C7E8D460-92E2-4DF1-9979-9378D2544F9F}" type="presParOf" srcId="{82D4F48C-0832-46EC-85EE-B12765BA7F19}" destId="{A1D315B5-0DE4-4D35-A5EE-A57FA14714D1}" srcOrd="1" destOrd="0" presId="urn:microsoft.com/office/officeart/2018/2/layout/IconVerticalSolidList"/>
    <dgm:cxn modelId="{A286B2B4-F125-4551-B9AC-1E5B7AF940F6}" type="presParOf" srcId="{82D4F48C-0832-46EC-85EE-B12765BA7F19}" destId="{92D547BD-C924-40DE-A651-1DCF8577C156}" srcOrd="2" destOrd="0" presId="urn:microsoft.com/office/officeart/2018/2/layout/IconVerticalSolidList"/>
    <dgm:cxn modelId="{F115C636-BDCE-4D6E-8FB4-E1B436EF0FF5}" type="presParOf" srcId="{82D4F48C-0832-46EC-85EE-B12765BA7F19}" destId="{A56AC06C-6F50-4B67-B336-0517EF01A3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125B-9C1A-9843-8601-DA8578FB12F7}">
      <dsp:nvSpPr>
        <dsp:cNvPr id="0" name=""/>
        <dsp:cNvSpPr/>
      </dsp:nvSpPr>
      <dsp:spPr>
        <a:xfrm>
          <a:off x="0" y="21326"/>
          <a:ext cx="8596668" cy="59904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nl-BE" sz="2400" kern="1200" dirty="0"/>
            <a:t>Writing into an </a:t>
          </a:r>
          <a:r>
            <a:rPr lang="nl-BE" sz="2400" b="1" kern="1200" dirty="0"/>
            <a:t>HTML element</a:t>
          </a:r>
          <a:endParaRPr lang="en-US" sz="2400" kern="1200" dirty="0"/>
        </a:p>
      </dsp:txBody>
      <dsp:txXfrm>
        <a:off x="29243" y="50569"/>
        <a:ext cx="8538182" cy="540554"/>
      </dsp:txXfrm>
    </dsp:sp>
    <dsp:sp modelId="{2DD088B4-B7B6-AA46-9850-AF5084CBAE27}">
      <dsp:nvSpPr>
        <dsp:cNvPr id="0" name=""/>
        <dsp:cNvSpPr/>
      </dsp:nvSpPr>
      <dsp:spPr>
        <a:xfrm>
          <a:off x="0" y="620367"/>
          <a:ext cx="859666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4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nl-BE" sz="2000" kern="1200" dirty="0"/>
            <a:t>document.getElementById("myDIV").innerHTML = ”Hallo wereld"</a:t>
          </a:r>
          <a:endParaRPr lang="en-US" sz="2000" kern="1200" dirty="0"/>
        </a:p>
      </dsp:txBody>
      <dsp:txXfrm>
        <a:off x="0" y="620367"/>
        <a:ext cx="8596668" cy="529920"/>
      </dsp:txXfrm>
    </dsp:sp>
    <dsp:sp modelId="{6A800AAB-8157-8D45-A488-AB8990A45173}">
      <dsp:nvSpPr>
        <dsp:cNvPr id="0" name=""/>
        <dsp:cNvSpPr/>
      </dsp:nvSpPr>
      <dsp:spPr>
        <a:xfrm>
          <a:off x="0" y="1150287"/>
          <a:ext cx="8596668" cy="59904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nl-BE" sz="2400" kern="1200"/>
            <a:t>Writing into an </a:t>
          </a:r>
          <a:r>
            <a:rPr lang="nl-BE" sz="2400" b="1" kern="1200"/>
            <a:t>alert box</a:t>
          </a:r>
          <a:endParaRPr lang="en-US" sz="2400" kern="1200"/>
        </a:p>
      </dsp:txBody>
      <dsp:txXfrm>
        <a:off x="29243" y="1179530"/>
        <a:ext cx="8538182" cy="540554"/>
      </dsp:txXfrm>
    </dsp:sp>
    <dsp:sp modelId="{F9E85994-C668-FC48-869A-402E32A3CB2D}">
      <dsp:nvSpPr>
        <dsp:cNvPr id="0" name=""/>
        <dsp:cNvSpPr/>
      </dsp:nvSpPr>
      <dsp:spPr>
        <a:xfrm>
          <a:off x="0" y="1749327"/>
          <a:ext cx="859666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4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nl-BE" sz="2000" kern="1200" dirty="0"/>
            <a:t>alert() </a:t>
          </a:r>
          <a:r>
            <a:rPr lang="nl-BE" sz="2000" kern="1200" dirty="0">
              <a:solidFill>
                <a:schemeClr val="accent1">
                  <a:lumMod val="60000"/>
                  <a:lumOff val="40000"/>
                </a:schemeClr>
              </a:solidFill>
            </a:rPr>
            <a:t>[handig om te testen, beter niet gebruiken]</a:t>
          </a:r>
          <a:endParaRPr lang="en-US" sz="2000" kern="1200" dirty="0">
            <a:solidFill>
              <a:schemeClr val="accent1">
                <a:lumMod val="60000"/>
                <a:lumOff val="40000"/>
              </a:schemeClr>
            </a:solidFill>
          </a:endParaRPr>
        </a:p>
      </dsp:txBody>
      <dsp:txXfrm>
        <a:off x="0" y="1749327"/>
        <a:ext cx="8596668" cy="529920"/>
      </dsp:txXfrm>
    </dsp:sp>
    <dsp:sp modelId="{7286E201-8B80-434B-90DE-FDD4D3CAB4FC}">
      <dsp:nvSpPr>
        <dsp:cNvPr id="0" name=""/>
        <dsp:cNvSpPr/>
      </dsp:nvSpPr>
      <dsp:spPr>
        <a:xfrm>
          <a:off x="0" y="2279247"/>
          <a:ext cx="8596668" cy="59904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nl-BE" sz="2400" kern="1200"/>
            <a:t>Writing into the </a:t>
          </a:r>
          <a:r>
            <a:rPr lang="nl-BE" sz="2400" b="1" kern="1200"/>
            <a:t>browser console</a:t>
          </a:r>
          <a:r>
            <a:rPr lang="nl-BE" sz="2400" kern="1200"/>
            <a:t>	</a:t>
          </a:r>
          <a:endParaRPr lang="en-US" sz="2400" kern="1200"/>
        </a:p>
      </dsp:txBody>
      <dsp:txXfrm>
        <a:off x="29243" y="2308490"/>
        <a:ext cx="8538182" cy="540554"/>
      </dsp:txXfrm>
    </dsp:sp>
    <dsp:sp modelId="{C5086416-F64A-0B4F-AAB4-2D301FD833E9}">
      <dsp:nvSpPr>
        <dsp:cNvPr id="0" name=""/>
        <dsp:cNvSpPr/>
      </dsp:nvSpPr>
      <dsp:spPr>
        <a:xfrm>
          <a:off x="0" y="2878287"/>
          <a:ext cx="8596668"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4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nl-BE" sz="2000" kern="1200" dirty="0"/>
            <a:t>console.log() </a:t>
          </a:r>
          <a:r>
            <a:rPr lang="nl-BE" sz="2000" kern="1200" dirty="0">
              <a:solidFill>
                <a:schemeClr val="accent1">
                  <a:lumMod val="60000"/>
                  <a:lumOff val="40000"/>
                </a:schemeClr>
              </a:solidFill>
            </a:rPr>
            <a:t>[handig om te testen]</a:t>
          </a:r>
          <a:endParaRPr lang="en-US" sz="2000" kern="1200" dirty="0">
            <a:solidFill>
              <a:schemeClr val="accent1">
                <a:lumMod val="60000"/>
                <a:lumOff val="40000"/>
              </a:schemeClr>
            </a:solidFill>
          </a:endParaRPr>
        </a:p>
      </dsp:txBody>
      <dsp:txXfrm>
        <a:off x="0" y="2878287"/>
        <a:ext cx="8596668" cy="52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5A3FD-8377-F54D-B580-2A76020D4C41}">
      <dsp:nvSpPr>
        <dsp:cNvPr id="0" name=""/>
        <dsp:cNvSpPr/>
      </dsp:nvSpPr>
      <dsp:spPr>
        <a:xfrm>
          <a:off x="0" y="0"/>
          <a:ext cx="8466665" cy="90546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Overzicht functies</a:t>
          </a:r>
          <a:endParaRPr lang="en-US" sz="3200" kern="1200" dirty="0"/>
        </a:p>
      </dsp:txBody>
      <dsp:txXfrm>
        <a:off x="44201" y="44201"/>
        <a:ext cx="8378263" cy="817067"/>
      </dsp:txXfrm>
    </dsp:sp>
    <dsp:sp modelId="{3EC7B532-71AF-FB4B-B067-9D866A164536}">
      <dsp:nvSpPr>
        <dsp:cNvPr id="0" name=""/>
        <dsp:cNvSpPr/>
      </dsp:nvSpPr>
      <dsp:spPr>
        <a:xfrm>
          <a:off x="0" y="1094205"/>
          <a:ext cx="8466665" cy="263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817"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nl-BE" sz="2800" kern="1200" dirty="0"/>
            <a:t>Functie </a:t>
          </a:r>
          <a:r>
            <a:rPr lang="nl-BE" sz="2800" b="1" kern="1200" dirty="0"/>
            <a:t>zonder</a:t>
          </a:r>
          <a:r>
            <a:rPr lang="nl-BE" sz="2800" kern="1200" dirty="0"/>
            <a:t> </a:t>
          </a:r>
          <a:r>
            <a:rPr lang="nl-BE" sz="2800" b="1" kern="1200" dirty="0"/>
            <a:t>parameters</a:t>
          </a:r>
          <a:endParaRPr lang="en-US" sz="2800" kern="1200" dirty="0"/>
        </a:p>
        <a:p>
          <a:pPr marL="285750" lvl="1" indent="-285750" algn="l" defTabSz="1244600">
            <a:lnSpc>
              <a:spcPct val="90000"/>
            </a:lnSpc>
            <a:spcBef>
              <a:spcPct val="0"/>
            </a:spcBef>
            <a:spcAft>
              <a:spcPct val="20000"/>
            </a:spcAft>
            <a:buChar char="•"/>
          </a:pPr>
          <a:r>
            <a:rPr lang="nl-BE" sz="2800" kern="1200" dirty="0"/>
            <a:t>Functie </a:t>
          </a:r>
          <a:r>
            <a:rPr lang="nl-BE" sz="2800" b="1" kern="1200" dirty="0"/>
            <a:t>met</a:t>
          </a:r>
          <a:r>
            <a:rPr lang="nl-BE" sz="2800" kern="1200" dirty="0"/>
            <a:t> </a:t>
          </a:r>
          <a:r>
            <a:rPr lang="nl-BE" sz="2800" b="1" kern="1200" dirty="0"/>
            <a:t>parameters</a:t>
          </a:r>
          <a:endParaRPr lang="en-US" sz="2800" kern="1200" dirty="0"/>
        </a:p>
        <a:p>
          <a:pPr marL="285750" lvl="1" indent="-285750" algn="l" defTabSz="1244600">
            <a:lnSpc>
              <a:spcPct val="90000"/>
            </a:lnSpc>
            <a:spcBef>
              <a:spcPct val="0"/>
            </a:spcBef>
            <a:spcAft>
              <a:spcPct val="20000"/>
            </a:spcAft>
            <a:buChar char="•"/>
          </a:pPr>
          <a:r>
            <a:rPr lang="nl-BE" sz="2800" kern="1200" dirty="0"/>
            <a:t>Functie met </a:t>
          </a:r>
          <a:r>
            <a:rPr lang="nl-BE" sz="2800" b="1" kern="1200" dirty="0"/>
            <a:t>return-waarde</a:t>
          </a:r>
          <a:endParaRPr lang="en-US" sz="2800" kern="1200" dirty="0"/>
        </a:p>
        <a:p>
          <a:pPr marL="285750" lvl="1" indent="-285750" algn="l" defTabSz="1244600">
            <a:lnSpc>
              <a:spcPct val="90000"/>
            </a:lnSpc>
            <a:spcBef>
              <a:spcPct val="0"/>
            </a:spcBef>
            <a:spcAft>
              <a:spcPct val="20000"/>
            </a:spcAft>
            <a:buChar char="•"/>
          </a:pPr>
          <a:r>
            <a:rPr lang="nl-BE" sz="2800" b="1" kern="1200" dirty="0"/>
            <a:t>Anonieme</a:t>
          </a:r>
          <a:r>
            <a:rPr lang="nl-BE" sz="2800" kern="1200" dirty="0"/>
            <a:t> functie</a:t>
          </a:r>
          <a:endParaRPr lang="en-US" sz="2800" kern="1200" dirty="0"/>
        </a:p>
        <a:p>
          <a:pPr marL="285750" lvl="1" indent="-285750" algn="l" defTabSz="1244600">
            <a:lnSpc>
              <a:spcPct val="90000"/>
            </a:lnSpc>
            <a:spcBef>
              <a:spcPct val="0"/>
            </a:spcBef>
            <a:spcAft>
              <a:spcPct val="20000"/>
            </a:spcAft>
            <a:buChar char="•"/>
          </a:pPr>
          <a:r>
            <a:rPr lang="en-US" sz="2800" b="1" kern="1200" dirty="0"/>
            <a:t>Arrow</a:t>
          </a:r>
          <a:r>
            <a:rPr lang="en-US" sz="2800" kern="1200" dirty="0"/>
            <a:t> </a:t>
          </a:r>
          <a:r>
            <a:rPr lang="en-US" sz="2800" kern="1200" dirty="0" err="1"/>
            <a:t>functies</a:t>
          </a:r>
          <a:r>
            <a:rPr lang="en-US" sz="2800" kern="1200" dirty="0"/>
            <a:t> </a:t>
          </a:r>
          <a:r>
            <a:rPr lang="en-US" sz="2800" kern="1200" dirty="0">
              <a:solidFill>
                <a:schemeClr val="tx1"/>
              </a:solidFill>
            </a:rPr>
            <a:t>(</a:t>
          </a:r>
          <a:r>
            <a:rPr lang="en-US" sz="2800" kern="1200" dirty="0" err="1">
              <a:solidFill>
                <a:schemeClr val="tx1"/>
              </a:solidFill>
            </a:rPr>
            <a:t>moderne</a:t>
          </a:r>
          <a:r>
            <a:rPr lang="en-US" sz="2800" kern="1200" dirty="0">
              <a:solidFill>
                <a:schemeClr val="tx1"/>
              </a:solidFill>
            </a:rPr>
            <a:t> </a:t>
          </a:r>
          <a:r>
            <a:rPr lang="en-US" sz="2800" kern="1200" dirty="0" err="1">
              <a:solidFill>
                <a:schemeClr val="tx1"/>
              </a:solidFill>
            </a:rPr>
            <a:t>standaard</a:t>
          </a:r>
          <a:r>
            <a:rPr lang="en-US" sz="2800" kern="1200" dirty="0">
              <a:solidFill>
                <a:schemeClr val="tx1"/>
              </a:solidFill>
            </a:rPr>
            <a:t>)</a:t>
          </a:r>
        </a:p>
      </dsp:txBody>
      <dsp:txXfrm>
        <a:off x="0" y="1094205"/>
        <a:ext cx="8466665" cy="26344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80BB8-01EC-4E0B-8D4D-0B9D53C859DF}">
      <dsp:nvSpPr>
        <dsp:cNvPr id="0" name=""/>
        <dsp:cNvSpPr/>
      </dsp:nvSpPr>
      <dsp:spPr>
        <a:xfrm>
          <a:off x="0" y="766425"/>
          <a:ext cx="11160127" cy="1414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8F9FF0-314B-4668-83F9-DD739D3CA922}">
      <dsp:nvSpPr>
        <dsp:cNvPr id="0" name=""/>
        <dsp:cNvSpPr/>
      </dsp:nvSpPr>
      <dsp:spPr>
        <a:xfrm>
          <a:off x="428019" y="1084786"/>
          <a:ext cx="778216" cy="77821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A8908D-9E9D-4E0B-A5F1-75C791F746A0}">
      <dsp:nvSpPr>
        <dsp:cNvPr id="0" name=""/>
        <dsp:cNvSpPr/>
      </dsp:nvSpPr>
      <dsp:spPr>
        <a:xfrm>
          <a:off x="1634254" y="766425"/>
          <a:ext cx="9525872" cy="1414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48" tIns="149748" rIns="149748" bIns="149748" numCol="1" spcCol="1270" anchor="ctr" anchorCtr="0">
          <a:noAutofit/>
        </a:bodyPr>
        <a:lstStyle/>
        <a:p>
          <a:pPr marL="0" lvl="0" indent="0" algn="l" defTabSz="1111250">
            <a:lnSpc>
              <a:spcPct val="100000"/>
            </a:lnSpc>
            <a:spcBef>
              <a:spcPct val="0"/>
            </a:spcBef>
            <a:spcAft>
              <a:spcPct val="35000"/>
            </a:spcAft>
            <a:buNone/>
          </a:pPr>
          <a:r>
            <a:rPr lang="nl-BE" sz="2500" kern="1200" dirty="0"/>
            <a:t>We kunnen i.p.v. een </a:t>
          </a:r>
          <a:r>
            <a:rPr lang="nl-BE" sz="2500" b="1" kern="1200" dirty="0">
              <a:solidFill>
                <a:schemeClr val="accent1"/>
              </a:solidFill>
            </a:rPr>
            <a:t>iteratie</a:t>
          </a:r>
          <a:r>
            <a:rPr lang="nl-BE" sz="2500" kern="1200" dirty="0"/>
            <a:t> een </a:t>
          </a:r>
          <a:r>
            <a:rPr lang="nl-BE" sz="2500" b="1" kern="1200" dirty="0">
              <a:solidFill>
                <a:schemeClr val="accent1"/>
              </a:solidFill>
            </a:rPr>
            <a:t>HIGHER ORDER FUNCTION </a:t>
          </a:r>
          <a:br>
            <a:rPr lang="nl-BE" sz="2500" kern="1200" dirty="0"/>
          </a:br>
          <a:r>
            <a:rPr lang="nl-BE" sz="2500" kern="1200" dirty="0"/>
            <a:t>gebruiken zoals </a:t>
          </a:r>
          <a:r>
            <a:rPr lang="nl-BE" sz="2500" b="1" kern="1200" dirty="0">
              <a:solidFill>
                <a:schemeClr val="accent1"/>
              </a:solidFill>
            </a:rPr>
            <a:t>map</a:t>
          </a:r>
          <a:r>
            <a:rPr lang="nl-BE" sz="2500" kern="1200" dirty="0"/>
            <a:t>, </a:t>
          </a:r>
          <a:r>
            <a:rPr lang="nl-BE" sz="2500" b="1" kern="1200" dirty="0">
              <a:solidFill>
                <a:schemeClr val="accent1"/>
              </a:solidFill>
            </a:rPr>
            <a:t>filter</a:t>
          </a:r>
          <a:r>
            <a:rPr lang="nl-BE" sz="2500" kern="1200" dirty="0"/>
            <a:t> (of </a:t>
          </a:r>
          <a:r>
            <a:rPr lang="nl-BE" sz="2500" b="1" kern="1200" dirty="0">
              <a:solidFill>
                <a:schemeClr val="accent1"/>
              </a:solidFill>
            </a:rPr>
            <a:t>reduce</a:t>
          </a:r>
          <a:r>
            <a:rPr lang="nl-BE" sz="2500" kern="1200" dirty="0"/>
            <a:t>).</a:t>
          </a:r>
          <a:endParaRPr lang="en-US" sz="2500" kern="1200" dirty="0"/>
        </a:p>
      </dsp:txBody>
      <dsp:txXfrm>
        <a:off x="1634254" y="766425"/>
        <a:ext cx="9525872" cy="1414938"/>
      </dsp:txXfrm>
    </dsp:sp>
    <dsp:sp modelId="{5D641373-710A-4B3A-A689-C8EE05F9110B}">
      <dsp:nvSpPr>
        <dsp:cNvPr id="0" name=""/>
        <dsp:cNvSpPr/>
      </dsp:nvSpPr>
      <dsp:spPr>
        <a:xfrm>
          <a:off x="0" y="2535098"/>
          <a:ext cx="11160127" cy="1414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D315B5-0DE4-4D35-A5EE-A57FA14714D1}">
      <dsp:nvSpPr>
        <dsp:cNvPr id="0" name=""/>
        <dsp:cNvSpPr/>
      </dsp:nvSpPr>
      <dsp:spPr>
        <a:xfrm>
          <a:off x="428019" y="2853460"/>
          <a:ext cx="778216" cy="7782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6AC06C-6F50-4B67-B336-0517EF01A382}">
      <dsp:nvSpPr>
        <dsp:cNvPr id="0" name=""/>
        <dsp:cNvSpPr/>
      </dsp:nvSpPr>
      <dsp:spPr>
        <a:xfrm>
          <a:off x="1634254" y="2535098"/>
          <a:ext cx="9525872" cy="1414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48" tIns="149748" rIns="149748" bIns="149748" numCol="1" spcCol="1270" anchor="ctr" anchorCtr="0">
          <a:noAutofit/>
        </a:bodyPr>
        <a:lstStyle/>
        <a:p>
          <a:pPr marL="0" lvl="0" indent="0" algn="l" defTabSz="1111250">
            <a:lnSpc>
              <a:spcPct val="100000"/>
            </a:lnSpc>
            <a:spcBef>
              <a:spcPct val="0"/>
            </a:spcBef>
            <a:spcAft>
              <a:spcPct val="35000"/>
            </a:spcAft>
            <a:buNone/>
          </a:pPr>
          <a:r>
            <a:rPr lang="nl-NL" sz="2500" i="1" kern="1200" dirty="0"/>
            <a:t>Het is een functie die een andere functie meekrijgt als input of een functie teruggeeft als resultaat.</a:t>
          </a:r>
          <a:endParaRPr lang="en-US" sz="2500" kern="1200" dirty="0"/>
        </a:p>
      </dsp:txBody>
      <dsp:txXfrm>
        <a:off x="1634254" y="2535098"/>
        <a:ext cx="9525872" cy="14149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2DE07BF-D0B6-6F4D-99B0-31921F81B183}" type="datetimeFigureOut">
              <a:rPr lang="nl-NL" smtClean="0"/>
              <a:t>4-2-2026</a:t>
            </a:fld>
            <a:endParaRPr lang="nl-NL"/>
          </a:p>
        </p:txBody>
      </p:sp>
      <p:sp>
        <p:nvSpPr>
          <p:cNvPr id="4" name="Tijdelijke aanduiding voor voettekst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DBF014B-2D7E-7447-BBE8-F716F720392E}" type="slidenum">
              <a:rPr lang="nl-NL" smtClean="0"/>
              <a:t>‹nr.›</a:t>
            </a:fld>
            <a:endParaRPr lang="nl-NL"/>
          </a:p>
        </p:txBody>
      </p:sp>
    </p:spTree>
    <p:extLst>
      <p:ext uri="{BB962C8B-B14F-4D97-AF65-F5344CB8AC3E}">
        <p14:creationId xmlns:p14="http://schemas.microsoft.com/office/powerpoint/2010/main" val="442943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A77819F-A91B-2344-9D2B-EBA56C0EE86F}" type="datetimeFigureOut">
              <a:rPr lang="nl-NL" smtClean="0"/>
              <a:t>4-2-2026</a:t>
            </a:fld>
            <a:endParaRPr lang="nl-NL"/>
          </a:p>
        </p:txBody>
      </p:sp>
      <p:sp>
        <p:nvSpPr>
          <p:cNvPr id="4" name="Tijdelijke aanduiding voor dia-afbeelding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C13B0C0-EA49-C645-B72A-6F20A123BC0F}" type="slidenum">
              <a:rPr lang="nl-NL" smtClean="0"/>
              <a:t>‹nr.›</a:t>
            </a:fld>
            <a:endParaRPr lang="nl-NL"/>
          </a:p>
        </p:txBody>
      </p:sp>
    </p:spTree>
    <p:extLst>
      <p:ext uri="{BB962C8B-B14F-4D97-AF65-F5344CB8AC3E}">
        <p14:creationId xmlns:p14="http://schemas.microsoft.com/office/powerpoint/2010/main" val="75546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javascript.info/fetch-api#mode"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javascript.info/fetch-crossorigin"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C13B0C0-EA49-C645-B72A-6F20A123BC0F}" type="slidenum">
              <a:rPr lang="nl-NL" smtClean="0"/>
              <a:t>1</a:t>
            </a:fld>
            <a:endParaRPr lang="nl-NL"/>
          </a:p>
        </p:txBody>
      </p:sp>
    </p:spTree>
    <p:extLst>
      <p:ext uri="{BB962C8B-B14F-4D97-AF65-F5344CB8AC3E}">
        <p14:creationId xmlns:p14="http://schemas.microsoft.com/office/powerpoint/2010/main" val="1801499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2B0E9-DAC9-A534-A023-121E6DC796A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28AD147-1103-666F-1BD9-791B7EC56A5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A01BCA4-8505-53FB-9B85-809784505DB4}"/>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D26803EE-5104-7915-50EE-FC2499909B75}"/>
              </a:ext>
            </a:extLst>
          </p:cNvPr>
          <p:cNvSpPr>
            <a:spLocks noGrp="1"/>
          </p:cNvSpPr>
          <p:nvPr>
            <p:ph type="sldNum" sz="quarter" idx="10"/>
          </p:nvPr>
        </p:nvSpPr>
        <p:spPr/>
        <p:txBody>
          <a:bodyPr/>
          <a:lstStyle/>
          <a:p>
            <a:fld id="{3C13B0C0-EA49-C645-B72A-6F20A123BC0F}" type="slidenum">
              <a:rPr lang="nl-NL" smtClean="0"/>
              <a:t>10</a:t>
            </a:fld>
            <a:endParaRPr lang="nl-NL"/>
          </a:p>
        </p:txBody>
      </p:sp>
    </p:spTree>
    <p:extLst>
      <p:ext uri="{BB962C8B-B14F-4D97-AF65-F5344CB8AC3E}">
        <p14:creationId xmlns:p14="http://schemas.microsoft.com/office/powerpoint/2010/main" val="1663192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11</a:t>
            </a:fld>
            <a:endParaRPr lang="en-BE"/>
          </a:p>
        </p:txBody>
      </p:sp>
    </p:spTree>
    <p:extLst>
      <p:ext uri="{BB962C8B-B14F-4D97-AF65-F5344CB8AC3E}">
        <p14:creationId xmlns:p14="http://schemas.microsoft.com/office/powerpoint/2010/main" val="2822476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12</a:t>
            </a:fld>
            <a:endParaRPr lang="en-BE"/>
          </a:p>
        </p:txBody>
      </p:sp>
    </p:spTree>
    <p:extLst>
      <p:ext uri="{BB962C8B-B14F-4D97-AF65-F5344CB8AC3E}">
        <p14:creationId xmlns:p14="http://schemas.microsoft.com/office/powerpoint/2010/main" val="2626629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13</a:t>
            </a:fld>
            <a:endParaRPr lang="en-BE"/>
          </a:p>
        </p:txBody>
      </p:sp>
    </p:spTree>
    <p:extLst>
      <p:ext uri="{BB962C8B-B14F-4D97-AF65-F5344CB8AC3E}">
        <p14:creationId xmlns:p14="http://schemas.microsoft.com/office/powerpoint/2010/main" val="1868598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C2BD3-D80C-2A36-206E-3231427E7B7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2303E66-2343-EE20-7F2B-60EE7B2FB06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1FE73DA-C239-375B-294D-7253B44B3852}"/>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EF448F94-DF20-4BEF-13B7-2E0FA649B0E6}"/>
              </a:ext>
            </a:extLst>
          </p:cNvPr>
          <p:cNvSpPr>
            <a:spLocks noGrp="1"/>
          </p:cNvSpPr>
          <p:nvPr>
            <p:ph type="sldNum" sz="quarter" idx="10"/>
          </p:nvPr>
        </p:nvSpPr>
        <p:spPr/>
        <p:txBody>
          <a:bodyPr/>
          <a:lstStyle/>
          <a:p>
            <a:fld id="{3C13B0C0-EA49-C645-B72A-6F20A123BC0F}" type="slidenum">
              <a:rPr lang="nl-NL" smtClean="0"/>
              <a:t>14</a:t>
            </a:fld>
            <a:endParaRPr lang="nl-NL"/>
          </a:p>
        </p:txBody>
      </p:sp>
    </p:spTree>
    <p:extLst>
      <p:ext uri="{BB962C8B-B14F-4D97-AF65-F5344CB8AC3E}">
        <p14:creationId xmlns:p14="http://schemas.microsoft.com/office/powerpoint/2010/main" val="912274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16</a:t>
            </a:fld>
            <a:endParaRPr lang="nl-NL"/>
          </a:p>
        </p:txBody>
      </p:sp>
    </p:spTree>
    <p:extLst>
      <p:ext uri="{BB962C8B-B14F-4D97-AF65-F5344CB8AC3E}">
        <p14:creationId xmlns:p14="http://schemas.microsoft.com/office/powerpoint/2010/main" val="264809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17</a:t>
            </a:fld>
            <a:endParaRPr lang="nl-NL"/>
          </a:p>
        </p:txBody>
      </p:sp>
    </p:spTree>
    <p:extLst>
      <p:ext uri="{BB962C8B-B14F-4D97-AF65-F5344CB8AC3E}">
        <p14:creationId xmlns:p14="http://schemas.microsoft.com/office/powerpoint/2010/main" val="2054091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3F4BE-C58E-5B30-AA64-5E5B3773AA0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45D5D44-AED7-A5A2-9FBA-01510025130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64A4EC8-9AE8-7BF6-486B-09FE7E2CDEFC}"/>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CA7FD0B2-E3BB-2CFB-6351-A4C1B947BF62}"/>
              </a:ext>
            </a:extLst>
          </p:cNvPr>
          <p:cNvSpPr>
            <a:spLocks noGrp="1"/>
          </p:cNvSpPr>
          <p:nvPr>
            <p:ph type="sldNum" sz="quarter" idx="10"/>
          </p:nvPr>
        </p:nvSpPr>
        <p:spPr/>
        <p:txBody>
          <a:bodyPr/>
          <a:lstStyle/>
          <a:p>
            <a:fld id="{3C13B0C0-EA49-C645-B72A-6F20A123BC0F}" type="slidenum">
              <a:rPr lang="nl-NL" smtClean="0"/>
              <a:t>18</a:t>
            </a:fld>
            <a:endParaRPr lang="nl-NL"/>
          </a:p>
        </p:txBody>
      </p:sp>
    </p:spTree>
    <p:extLst>
      <p:ext uri="{BB962C8B-B14F-4D97-AF65-F5344CB8AC3E}">
        <p14:creationId xmlns:p14="http://schemas.microsoft.com/office/powerpoint/2010/main" val="198819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59D5F-8DFD-D816-CDD0-5B173FD4520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213DA16-98D7-217D-7862-9AFDBEC3916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A9E3625-3182-B352-EFC5-BC2507EBE11F}"/>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EE9C1D90-B780-94CD-A21A-2633F14B5D39}"/>
              </a:ext>
            </a:extLst>
          </p:cNvPr>
          <p:cNvSpPr>
            <a:spLocks noGrp="1"/>
          </p:cNvSpPr>
          <p:nvPr>
            <p:ph type="sldNum" sz="quarter" idx="10"/>
          </p:nvPr>
        </p:nvSpPr>
        <p:spPr/>
        <p:txBody>
          <a:bodyPr/>
          <a:lstStyle/>
          <a:p>
            <a:fld id="{3C13B0C0-EA49-C645-B72A-6F20A123BC0F}" type="slidenum">
              <a:rPr lang="nl-NL" smtClean="0"/>
              <a:t>20</a:t>
            </a:fld>
            <a:endParaRPr lang="nl-NL"/>
          </a:p>
        </p:txBody>
      </p:sp>
    </p:spTree>
    <p:extLst>
      <p:ext uri="{BB962C8B-B14F-4D97-AF65-F5344CB8AC3E}">
        <p14:creationId xmlns:p14="http://schemas.microsoft.com/office/powerpoint/2010/main" val="2640682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21</a:t>
            </a:fld>
            <a:endParaRPr lang="en-BE"/>
          </a:p>
        </p:txBody>
      </p:sp>
    </p:spTree>
    <p:extLst>
      <p:ext uri="{BB962C8B-B14F-4D97-AF65-F5344CB8AC3E}">
        <p14:creationId xmlns:p14="http://schemas.microsoft.com/office/powerpoint/2010/main" val="165268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DBD6F-720D-1390-035C-26A5DDF3279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16F7E42-C323-BDE8-1B7B-E3C35BBEBDC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2395AF5-E84B-BDBC-2E91-3E203C8DFA8C}"/>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2649BA70-6DF7-F419-E96E-B9C6BEE0208C}"/>
              </a:ext>
            </a:extLst>
          </p:cNvPr>
          <p:cNvSpPr>
            <a:spLocks noGrp="1"/>
          </p:cNvSpPr>
          <p:nvPr>
            <p:ph type="sldNum" sz="quarter" idx="10"/>
          </p:nvPr>
        </p:nvSpPr>
        <p:spPr/>
        <p:txBody>
          <a:bodyPr/>
          <a:lstStyle/>
          <a:p>
            <a:fld id="{3C13B0C0-EA49-C645-B72A-6F20A123BC0F}" type="slidenum">
              <a:rPr lang="nl-NL" smtClean="0"/>
              <a:t>2</a:t>
            </a:fld>
            <a:endParaRPr lang="nl-NL"/>
          </a:p>
        </p:txBody>
      </p:sp>
    </p:spTree>
    <p:extLst>
      <p:ext uri="{BB962C8B-B14F-4D97-AF65-F5344CB8AC3E}">
        <p14:creationId xmlns:p14="http://schemas.microsoft.com/office/powerpoint/2010/main" val="4110150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22</a:t>
            </a:fld>
            <a:endParaRPr lang="en-BE"/>
          </a:p>
        </p:txBody>
      </p:sp>
    </p:spTree>
    <p:extLst>
      <p:ext uri="{BB962C8B-B14F-4D97-AF65-F5344CB8AC3E}">
        <p14:creationId xmlns:p14="http://schemas.microsoft.com/office/powerpoint/2010/main" val="426920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23</a:t>
            </a:fld>
            <a:endParaRPr lang="en-BE"/>
          </a:p>
        </p:txBody>
      </p:sp>
    </p:spTree>
    <p:extLst>
      <p:ext uri="{BB962C8B-B14F-4D97-AF65-F5344CB8AC3E}">
        <p14:creationId xmlns:p14="http://schemas.microsoft.com/office/powerpoint/2010/main" val="2956576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DEAC9-5968-670E-9321-B0C6AD135C6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0A2DEA7-6EA5-2237-EF8C-1EA7BD77D04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463C167-A305-EE93-E8DA-A68331A17897}"/>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B053225E-4582-1AAA-3700-5C21B872D7D1}"/>
              </a:ext>
            </a:extLst>
          </p:cNvPr>
          <p:cNvSpPr>
            <a:spLocks noGrp="1"/>
          </p:cNvSpPr>
          <p:nvPr>
            <p:ph type="sldNum" sz="quarter" idx="10"/>
          </p:nvPr>
        </p:nvSpPr>
        <p:spPr/>
        <p:txBody>
          <a:bodyPr/>
          <a:lstStyle/>
          <a:p>
            <a:fld id="{3C13B0C0-EA49-C645-B72A-6F20A123BC0F}" type="slidenum">
              <a:rPr lang="nl-NL" smtClean="0"/>
              <a:t>24</a:t>
            </a:fld>
            <a:endParaRPr lang="nl-NL"/>
          </a:p>
        </p:txBody>
      </p:sp>
    </p:spTree>
    <p:extLst>
      <p:ext uri="{BB962C8B-B14F-4D97-AF65-F5344CB8AC3E}">
        <p14:creationId xmlns:p14="http://schemas.microsoft.com/office/powerpoint/2010/main" val="775266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25</a:t>
            </a:fld>
            <a:endParaRPr lang="en-BE"/>
          </a:p>
        </p:txBody>
      </p:sp>
    </p:spTree>
    <p:extLst>
      <p:ext uri="{BB962C8B-B14F-4D97-AF65-F5344CB8AC3E}">
        <p14:creationId xmlns:p14="http://schemas.microsoft.com/office/powerpoint/2010/main" val="850098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26</a:t>
            </a:fld>
            <a:endParaRPr lang="en-BE"/>
          </a:p>
        </p:txBody>
      </p:sp>
    </p:spTree>
    <p:extLst>
      <p:ext uri="{BB962C8B-B14F-4D97-AF65-F5344CB8AC3E}">
        <p14:creationId xmlns:p14="http://schemas.microsoft.com/office/powerpoint/2010/main" val="205265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F57A7-2A79-11AF-06DB-5644FE33DE8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689DDD5-217B-56CF-9961-FE6BEBAF4C2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E43198C-2181-4F2F-1DFC-DA0EAB8FD93F}"/>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BB642945-0C92-4881-DBF0-A9B1467B75C9}"/>
              </a:ext>
            </a:extLst>
          </p:cNvPr>
          <p:cNvSpPr>
            <a:spLocks noGrp="1"/>
          </p:cNvSpPr>
          <p:nvPr>
            <p:ph type="sldNum" sz="quarter" idx="10"/>
          </p:nvPr>
        </p:nvSpPr>
        <p:spPr/>
        <p:txBody>
          <a:bodyPr/>
          <a:lstStyle/>
          <a:p>
            <a:fld id="{3C13B0C0-EA49-C645-B72A-6F20A123BC0F}" type="slidenum">
              <a:rPr lang="nl-NL" smtClean="0"/>
              <a:t>27</a:t>
            </a:fld>
            <a:endParaRPr lang="nl-NL"/>
          </a:p>
        </p:txBody>
      </p:sp>
    </p:spTree>
    <p:extLst>
      <p:ext uri="{BB962C8B-B14F-4D97-AF65-F5344CB8AC3E}">
        <p14:creationId xmlns:p14="http://schemas.microsoft.com/office/powerpoint/2010/main" val="3006998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28</a:t>
            </a:fld>
            <a:endParaRPr lang="en-BE"/>
          </a:p>
        </p:txBody>
      </p:sp>
    </p:spTree>
    <p:extLst>
      <p:ext uri="{BB962C8B-B14F-4D97-AF65-F5344CB8AC3E}">
        <p14:creationId xmlns:p14="http://schemas.microsoft.com/office/powerpoint/2010/main" val="1194464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29</a:t>
            </a:fld>
            <a:endParaRPr lang="en-BE"/>
          </a:p>
        </p:txBody>
      </p:sp>
    </p:spTree>
    <p:extLst>
      <p:ext uri="{BB962C8B-B14F-4D97-AF65-F5344CB8AC3E}">
        <p14:creationId xmlns:p14="http://schemas.microsoft.com/office/powerpoint/2010/main" val="2371641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72D32-0C50-8BE8-31E5-604ADDB4B41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6344A8A-A31F-3130-753A-F259B37E40B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94A1B28-2911-AE55-04E3-1C1CA563B217}"/>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FDC439CF-E03C-F897-B37D-7CCAF182D40E}"/>
              </a:ext>
            </a:extLst>
          </p:cNvPr>
          <p:cNvSpPr>
            <a:spLocks noGrp="1"/>
          </p:cNvSpPr>
          <p:nvPr>
            <p:ph type="sldNum" sz="quarter" idx="10"/>
          </p:nvPr>
        </p:nvSpPr>
        <p:spPr/>
        <p:txBody>
          <a:bodyPr/>
          <a:lstStyle/>
          <a:p>
            <a:fld id="{3C13B0C0-EA49-C645-B72A-6F20A123BC0F}" type="slidenum">
              <a:rPr lang="nl-NL" smtClean="0"/>
              <a:t>30</a:t>
            </a:fld>
            <a:endParaRPr lang="nl-NL"/>
          </a:p>
        </p:txBody>
      </p:sp>
    </p:spTree>
    <p:extLst>
      <p:ext uri="{BB962C8B-B14F-4D97-AF65-F5344CB8AC3E}">
        <p14:creationId xmlns:p14="http://schemas.microsoft.com/office/powerpoint/2010/main" val="1161815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FE83B-6BE2-9FB8-99E1-4307BC6A1C6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8AD9D4B-02BD-8660-82C5-897D0776C78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CE3E3F8-2CA9-D492-7626-18E77161546F}"/>
              </a:ext>
            </a:extLst>
          </p:cNvPr>
          <p:cNvSpPr>
            <a:spLocks noGrp="1"/>
          </p:cNvSpPr>
          <p:nvPr>
            <p:ph type="body"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88AEDE3A-37B8-EE76-33E1-DB5331142CBB}"/>
              </a:ext>
            </a:extLst>
          </p:cNvPr>
          <p:cNvSpPr>
            <a:spLocks noGrp="1"/>
          </p:cNvSpPr>
          <p:nvPr>
            <p:ph type="sldNum" sz="quarter" idx="5"/>
          </p:nvPr>
        </p:nvSpPr>
        <p:spPr/>
        <p:txBody>
          <a:bodyPr/>
          <a:lstStyle/>
          <a:p>
            <a:fld id="{FB1BED02-5B17-F240-BA3D-A18F101907BD}" type="slidenum">
              <a:rPr lang="en-BE" smtClean="0"/>
              <a:t>31</a:t>
            </a:fld>
            <a:endParaRPr lang="en-BE"/>
          </a:p>
        </p:txBody>
      </p:sp>
    </p:spTree>
    <p:extLst>
      <p:ext uri="{BB962C8B-B14F-4D97-AF65-F5344CB8AC3E}">
        <p14:creationId xmlns:p14="http://schemas.microsoft.com/office/powerpoint/2010/main" val="31398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3F97F117-511E-471C-90F9-CD495B4357E6}" type="slidenum">
              <a:rPr lang="nl-BE" smtClean="0"/>
              <a:t>3</a:t>
            </a:fld>
            <a:endParaRPr lang="nl-BE"/>
          </a:p>
        </p:txBody>
      </p:sp>
    </p:spTree>
    <p:extLst>
      <p:ext uri="{BB962C8B-B14F-4D97-AF65-F5344CB8AC3E}">
        <p14:creationId xmlns:p14="http://schemas.microsoft.com/office/powerpoint/2010/main" val="4086378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3D6B-6EE8-59E0-AE66-C7725DD14BF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E9315FF-F677-BE40-FBE9-F607C65CDC7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CB0718C-A130-B773-8E3B-5E872CC06E77}"/>
              </a:ext>
            </a:extLst>
          </p:cNvPr>
          <p:cNvSpPr>
            <a:spLocks noGrp="1"/>
          </p:cNvSpPr>
          <p:nvPr>
            <p:ph type="body"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76287066-1B16-1759-9662-0629C5969E60}"/>
              </a:ext>
            </a:extLst>
          </p:cNvPr>
          <p:cNvSpPr>
            <a:spLocks noGrp="1"/>
          </p:cNvSpPr>
          <p:nvPr>
            <p:ph type="sldNum" sz="quarter" idx="5"/>
          </p:nvPr>
        </p:nvSpPr>
        <p:spPr/>
        <p:txBody>
          <a:bodyPr/>
          <a:lstStyle/>
          <a:p>
            <a:fld id="{3F97F117-511E-471C-90F9-CD495B4357E6}" type="slidenum">
              <a:rPr lang="nl-BE" smtClean="0"/>
              <a:t>33</a:t>
            </a:fld>
            <a:endParaRPr lang="nl-BE"/>
          </a:p>
        </p:txBody>
      </p:sp>
    </p:spTree>
    <p:extLst>
      <p:ext uri="{BB962C8B-B14F-4D97-AF65-F5344CB8AC3E}">
        <p14:creationId xmlns:p14="http://schemas.microsoft.com/office/powerpoint/2010/main" val="1817606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67BEB-30E0-C995-88A6-D5CAE589698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7CBE6E1-9E9F-D67D-38F7-51E32689A66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B0F2608-F64E-C8E1-74A8-393764C59FED}"/>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CFEE8173-E4EE-2163-86F1-C6ADB8FDCBCB}"/>
              </a:ext>
            </a:extLst>
          </p:cNvPr>
          <p:cNvSpPr>
            <a:spLocks noGrp="1"/>
          </p:cNvSpPr>
          <p:nvPr>
            <p:ph type="sldNum" sz="quarter" idx="10"/>
          </p:nvPr>
        </p:nvSpPr>
        <p:spPr/>
        <p:txBody>
          <a:bodyPr/>
          <a:lstStyle/>
          <a:p>
            <a:fld id="{3C13B0C0-EA49-C645-B72A-6F20A123BC0F}" type="slidenum">
              <a:rPr lang="nl-NL" smtClean="0"/>
              <a:t>34</a:t>
            </a:fld>
            <a:endParaRPr lang="nl-NL"/>
          </a:p>
        </p:txBody>
      </p:sp>
    </p:spTree>
    <p:extLst>
      <p:ext uri="{BB962C8B-B14F-4D97-AF65-F5344CB8AC3E}">
        <p14:creationId xmlns:p14="http://schemas.microsoft.com/office/powerpoint/2010/main" val="1119595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C6FA-EBD7-B4E3-D5C1-18D290D82AB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7458954-A43B-62EE-1E70-A934243D041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A971CD4-E652-0FBD-2F1F-54EF7E9CBC57}"/>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6F0CD1A7-9E6F-ED98-CEC8-C0841C40BCA5}"/>
              </a:ext>
            </a:extLst>
          </p:cNvPr>
          <p:cNvSpPr>
            <a:spLocks noGrp="1"/>
          </p:cNvSpPr>
          <p:nvPr>
            <p:ph type="sldNum" sz="quarter" idx="10"/>
          </p:nvPr>
        </p:nvSpPr>
        <p:spPr/>
        <p:txBody>
          <a:bodyPr/>
          <a:lstStyle/>
          <a:p>
            <a:fld id="{3C13B0C0-EA49-C645-B72A-6F20A123BC0F}" type="slidenum">
              <a:rPr lang="nl-NL" smtClean="0"/>
              <a:t>35</a:t>
            </a:fld>
            <a:endParaRPr lang="nl-NL"/>
          </a:p>
        </p:txBody>
      </p:sp>
    </p:spTree>
    <p:extLst>
      <p:ext uri="{BB962C8B-B14F-4D97-AF65-F5344CB8AC3E}">
        <p14:creationId xmlns:p14="http://schemas.microsoft.com/office/powerpoint/2010/main" val="1925425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37</a:t>
            </a:fld>
            <a:endParaRPr lang="nl-NL"/>
          </a:p>
        </p:txBody>
      </p:sp>
    </p:spTree>
    <p:extLst>
      <p:ext uri="{BB962C8B-B14F-4D97-AF65-F5344CB8AC3E}">
        <p14:creationId xmlns:p14="http://schemas.microsoft.com/office/powerpoint/2010/main" val="129293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40</a:t>
            </a:fld>
            <a:endParaRPr lang="nl-NL"/>
          </a:p>
        </p:txBody>
      </p:sp>
    </p:spTree>
    <p:extLst>
      <p:ext uri="{BB962C8B-B14F-4D97-AF65-F5344CB8AC3E}">
        <p14:creationId xmlns:p14="http://schemas.microsoft.com/office/powerpoint/2010/main" val="285424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err="1"/>
              <a:t>https</a:t>
            </a:r>
            <a:r>
              <a:rPr lang="nl-NL"/>
              <a:t>://</a:t>
            </a:r>
            <a:r>
              <a:rPr lang="nl-NL" err="1"/>
              <a:t>levelup.gitconnected.com</a:t>
            </a:r>
            <a:r>
              <a:rPr lang="nl-NL"/>
              <a:t>/sneak-peak-of-map-filter-and-reduce-in-javascript-79d38181a48</a:t>
            </a:r>
          </a:p>
        </p:txBody>
      </p:sp>
      <p:sp>
        <p:nvSpPr>
          <p:cNvPr id="4" name="Tijdelijke aanduiding voor dianummer 3"/>
          <p:cNvSpPr>
            <a:spLocks noGrp="1"/>
          </p:cNvSpPr>
          <p:nvPr>
            <p:ph type="sldNum" sz="quarter" idx="5"/>
          </p:nvPr>
        </p:nvSpPr>
        <p:spPr/>
        <p:txBody>
          <a:bodyPr/>
          <a:lstStyle/>
          <a:p>
            <a:fld id="{3F97F117-511E-471C-90F9-CD495B4357E6}" type="slidenum">
              <a:rPr lang="nl-BE" smtClean="0"/>
              <a:t>42</a:t>
            </a:fld>
            <a:endParaRPr lang="nl-BE"/>
          </a:p>
        </p:txBody>
      </p:sp>
    </p:spTree>
    <p:extLst>
      <p:ext uri="{BB962C8B-B14F-4D97-AF65-F5344CB8AC3E}">
        <p14:creationId xmlns:p14="http://schemas.microsoft.com/office/powerpoint/2010/main" val="3822953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43</a:t>
            </a:fld>
            <a:endParaRPr lang="nl-NL"/>
          </a:p>
        </p:txBody>
      </p:sp>
    </p:spTree>
    <p:extLst>
      <p:ext uri="{BB962C8B-B14F-4D97-AF65-F5344CB8AC3E}">
        <p14:creationId xmlns:p14="http://schemas.microsoft.com/office/powerpoint/2010/main" val="3157696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9A999-3A91-CEBA-0DF4-E9C635C5229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E2B0E4B-87CD-3431-4A6C-0333A227076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B654E96-A32D-85C2-68A4-698A08A555DD}"/>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3763FA95-C5BF-4A34-6F5D-BA354BE0C636}"/>
              </a:ext>
            </a:extLst>
          </p:cNvPr>
          <p:cNvSpPr>
            <a:spLocks noGrp="1"/>
          </p:cNvSpPr>
          <p:nvPr>
            <p:ph type="sldNum" sz="quarter" idx="10"/>
          </p:nvPr>
        </p:nvSpPr>
        <p:spPr/>
        <p:txBody>
          <a:bodyPr/>
          <a:lstStyle/>
          <a:p>
            <a:fld id="{3C13B0C0-EA49-C645-B72A-6F20A123BC0F}" type="slidenum">
              <a:rPr lang="nl-NL" smtClean="0"/>
              <a:t>45</a:t>
            </a:fld>
            <a:endParaRPr lang="nl-NL"/>
          </a:p>
        </p:txBody>
      </p:sp>
    </p:spTree>
    <p:extLst>
      <p:ext uri="{BB962C8B-B14F-4D97-AF65-F5344CB8AC3E}">
        <p14:creationId xmlns:p14="http://schemas.microsoft.com/office/powerpoint/2010/main" val="2765314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46</a:t>
            </a:fld>
            <a:endParaRPr lang="nl-NL"/>
          </a:p>
        </p:txBody>
      </p:sp>
    </p:spTree>
    <p:extLst>
      <p:ext uri="{BB962C8B-B14F-4D97-AF65-F5344CB8AC3E}">
        <p14:creationId xmlns:p14="http://schemas.microsoft.com/office/powerpoint/2010/main" val="441582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48</a:t>
            </a:fld>
            <a:endParaRPr lang="nl-NL"/>
          </a:p>
        </p:txBody>
      </p:sp>
    </p:spTree>
    <p:extLst>
      <p:ext uri="{BB962C8B-B14F-4D97-AF65-F5344CB8AC3E}">
        <p14:creationId xmlns:p14="http://schemas.microsoft.com/office/powerpoint/2010/main" val="354541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3F97F117-511E-471C-90F9-CD495B4357E6}" type="slidenum">
              <a:rPr lang="nl-BE" smtClean="0"/>
              <a:t>4</a:t>
            </a:fld>
            <a:endParaRPr lang="nl-BE"/>
          </a:p>
        </p:txBody>
      </p:sp>
    </p:spTree>
    <p:extLst>
      <p:ext uri="{BB962C8B-B14F-4D97-AF65-F5344CB8AC3E}">
        <p14:creationId xmlns:p14="http://schemas.microsoft.com/office/powerpoint/2010/main" val="2679545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F97F117-511E-471C-90F9-CD495B4357E6}" type="slidenum">
              <a:rPr lang="nl-BE" smtClean="0"/>
              <a:t>49</a:t>
            </a:fld>
            <a:endParaRPr lang="nl-BE"/>
          </a:p>
        </p:txBody>
      </p:sp>
    </p:spTree>
    <p:extLst>
      <p:ext uri="{BB962C8B-B14F-4D97-AF65-F5344CB8AC3E}">
        <p14:creationId xmlns:p14="http://schemas.microsoft.com/office/powerpoint/2010/main" val="233180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50</a:t>
            </a:fld>
            <a:endParaRPr lang="nl-NL"/>
          </a:p>
        </p:txBody>
      </p:sp>
    </p:spTree>
    <p:extLst>
      <p:ext uri="{BB962C8B-B14F-4D97-AF65-F5344CB8AC3E}">
        <p14:creationId xmlns:p14="http://schemas.microsoft.com/office/powerpoint/2010/main" val="3461327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51</a:t>
            </a:fld>
            <a:endParaRPr lang="nl-NL"/>
          </a:p>
        </p:txBody>
      </p:sp>
    </p:spTree>
    <p:extLst>
      <p:ext uri="{BB962C8B-B14F-4D97-AF65-F5344CB8AC3E}">
        <p14:creationId xmlns:p14="http://schemas.microsoft.com/office/powerpoint/2010/main" val="1969079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92239-3B6E-DA21-5C09-E532E90AF90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F38BDD4-4DC4-8865-ECA5-3980A02DCDA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035D7ED-7A71-4A7D-D645-1095499DDACC}"/>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AC8725E4-0FED-2FE3-4B97-36ABE0D31AEB}"/>
              </a:ext>
            </a:extLst>
          </p:cNvPr>
          <p:cNvSpPr>
            <a:spLocks noGrp="1"/>
          </p:cNvSpPr>
          <p:nvPr>
            <p:ph type="sldNum" sz="quarter" idx="5"/>
          </p:nvPr>
        </p:nvSpPr>
        <p:spPr/>
        <p:txBody>
          <a:bodyPr/>
          <a:lstStyle/>
          <a:p>
            <a:fld id="{3C13B0C0-EA49-C645-B72A-6F20A123BC0F}" type="slidenum">
              <a:rPr lang="nl-NL" smtClean="0"/>
              <a:t>52</a:t>
            </a:fld>
            <a:endParaRPr lang="nl-NL"/>
          </a:p>
        </p:txBody>
      </p:sp>
    </p:spTree>
    <p:extLst>
      <p:ext uri="{BB962C8B-B14F-4D97-AF65-F5344CB8AC3E}">
        <p14:creationId xmlns:p14="http://schemas.microsoft.com/office/powerpoint/2010/main" val="2061424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6A0BD-7D57-D2A2-83E3-31F3BA8CF54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F2DCA16-1B0D-37CA-DBE3-0FB2121ECC0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10CC734-0F91-CE97-F746-56FF441211EA}"/>
              </a:ext>
            </a:extLst>
          </p:cNvPr>
          <p:cNvSpPr>
            <a:spLocks noGrp="1"/>
          </p:cNvSpPr>
          <p:nvPr>
            <p:ph type="body"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E806DCE0-46AC-307C-0974-1E32AEC2C01D}"/>
              </a:ext>
            </a:extLst>
          </p:cNvPr>
          <p:cNvSpPr>
            <a:spLocks noGrp="1"/>
          </p:cNvSpPr>
          <p:nvPr>
            <p:ph type="sldNum" sz="quarter" idx="5"/>
          </p:nvPr>
        </p:nvSpPr>
        <p:spPr/>
        <p:txBody>
          <a:bodyPr/>
          <a:lstStyle/>
          <a:p>
            <a:fld id="{3F97F117-511E-471C-90F9-CD495B4357E6}" type="slidenum">
              <a:rPr lang="nl-BE" smtClean="0"/>
              <a:t>53</a:t>
            </a:fld>
            <a:endParaRPr lang="nl-BE"/>
          </a:p>
        </p:txBody>
      </p:sp>
    </p:spTree>
    <p:extLst>
      <p:ext uri="{BB962C8B-B14F-4D97-AF65-F5344CB8AC3E}">
        <p14:creationId xmlns:p14="http://schemas.microsoft.com/office/powerpoint/2010/main" val="15357620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13427-901A-3A3E-09EC-32498BEF4D5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0009D43-6BDB-45A9-1CAD-F8D148748B1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1C05D3-D4BF-4A5C-6932-DF187980BE6D}"/>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6F3C8A01-69BE-E06A-09B8-1B3E972EB7BF}"/>
              </a:ext>
            </a:extLst>
          </p:cNvPr>
          <p:cNvSpPr>
            <a:spLocks noGrp="1"/>
          </p:cNvSpPr>
          <p:nvPr>
            <p:ph type="sldNum" sz="quarter" idx="10"/>
          </p:nvPr>
        </p:nvSpPr>
        <p:spPr/>
        <p:txBody>
          <a:bodyPr/>
          <a:lstStyle/>
          <a:p>
            <a:fld id="{3C13B0C0-EA49-C645-B72A-6F20A123BC0F}" type="slidenum">
              <a:rPr lang="nl-NL" smtClean="0"/>
              <a:t>54</a:t>
            </a:fld>
            <a:endParaRPr lang="nl-NL"/>
          </a:p>
        </p:txBody>
      </p:sp>
    </p:spTree>
    <p:extLst>
      <p:ext uri="{BB962C8B-B14F-4D97-AF65-F5344CB8AC3E}">
        <p14:creationId xmlns:p14="http://schemas.microsoft.com/office/powerpoint/2010/main" val="3878736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C1D15-F4AE-49FB-DCCC-AFCA47BF811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9661544-4D0D-E4BC-8956-0A58D147B93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52D021D-2FB4-7F53-3D07-4084346C59E3}"/>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187A6FE8-CFF2-B4E0-396C-AB9861B17E7F}"/>
              </a:ext>
            </a:extLst>
          </p:cNvPr>
          <p:cNvSpPr>
            <a:spLocks noGrp="1"/>
          </p:cNvSpPr>
          <p:nvPr>
            <p:ph type="sldNum" sz="quarter" idx="10"/>
          </p:nvPr>
        </p:nvSpPr>
        <p:spPr/>
        <p:txBody>
          <a:bodyPr/>
          <a:lstStyle/>
          <a:p>
            <a:fld id="{3C13B0C0-EA49-C645-B72A-6F20A123BC0F}" type="slidenum">
              <a:rPr lang="nl-NL" smtClean="0"/>
              <a:t>55</a:t>
            </a:fld>
            <a:endParaRPr lang="nl-NL"/>
          </a:p>
        </p:txBody>
      </p:sp>
    </p:spTree>
    <p:extLst>
      <p:ext uri="{BB962C8B-B14F-4D97-AF65-F5344CB8AC3E}">
        <p14:creationId xmlns:p14="http://schemas.microsoft.com/office/powerpoint/2010/main" val="2148963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F97F117-511E-471C-90F9-CD495B4357E6}" type="slidenum">
              <a:rPr lang="nl-BE" smtClean="0"/>
              <a:t>59</a:t>
            </a:fld>
            <a:endParaRPr lang="nl-BE"/>
          </a:p>
        </p:txBody>
      </p:sp>
    </p:spTree>
    <p:extLst>
      <p:ext uri="{BB962C8B-B14F-4D97-AF65-F5344CB8AC3E}">
        <p14:creationId xmlns:p14="http://schemas.microsoft.com/office/powerpoint/2010/main" val="1379165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BBBDC-3EBC-2B7D-82E3-23328AAD882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EA139E0-DF19-A884-D701-5221019E4C1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95E94D4-330D-7931-5EA5-995AE3FC441E}"/>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EE67E040-E3EE-561B-3E87-1D5EDD22D14C}"/>
              </a:ext>
            </a:extLst>
          </p:cNvPr>
          <p:cNvSpPr>
            <a:spLocks noGrp="1"/>
          </p:cNvSpPr>
          <p:nvPr>
            <p:ph type="sldNum" sz="quarter" idx="10"/>
          </p:nvPr>
        </p:nvSpPr>
        <p:spPr/>
        <p:txBody>
          <a:bodyPr/>
          <a:lstStyle/>
          <a:p>
            <a:fld id="{3C13B0C0-EA49-C645-B72A-6F20A123BC0F}" type="slidenum">
              <a:rPr lang="nl-NL" smtClean="0"/>
              <a:t>62</a:t>
            </a:fld>
            <a:endParaRPr lang="nl-NL"/>
          </a:p>
        </p:txBody>
      </p:sp>
    </p:spTree>
    <p:extLst>
      <p:ext uri="{BB962C8B-B14F-4D97-AF65-F5344CB8AC3E}">
        <p14:creationId xmlns:p14="http://schemas.microsoft.com/office/powerpoint/2010/main" val="4411054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65</a:t>
            </a:fld>
            <a:endParaRPr lang="nl-NL"/>
          </a:p>
        </p:txBody>
      </p:sp>
    </p:spTree>
    <p:extLst>
      <p:ext uri="{BB962C8B-B14F-4D97-AF65-F5344CB8AC3E}">
        <p14:creationId xmlns:p14="http://schemas.microsoft.com/office/powerpoint/2010/main" val="853002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3F97F117-511E-471C-90F9-CD495B4357E6}" type="slidenum">
              <a:rPr lang="nl-BE" smtClean="0"/>
              <a:t>5</a:t>
            </a:fld>
            <a:endParaRPr lang="nl-BE"/>
          </a:p>
        </p:txBody>
      </p:sp>
    </p:spTree>
    <p:extLst>
      <p:ext uri="{BB962C8B-B14F-4D97-AF65-F5344CB8AC3E}">
        <p14:creationId xmlns:p14="http://schemas.microsoft.com/office/powerpoint/2010/main" val="6035282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B5FA-1DFB-6B6B-EA1F-77A2998175F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9A64021-A805-2C81-161B-11FD8196683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5B755E-9625-106A-B8ED-0D5A03F26039}"/>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4B24DC55-2D37-1511-B8D9-77B5A7640C81}"/>
              </a:ext>
            </a:extLst>
          </p:cNvPr>
          <p:cNvSpPr>
            <a:spLocks noGrp="1"/>
          </p:cNvSpPr>
          <p:nvPr>
            <p:ph type="sldNum" sz="quarter" idx="5"/>
          </p:nvPr>
        </p:nvSpPr>
        <p:spPr/>
        <p:txBody>
          <a:bodyPr/>
          <a:lstStyle/>
          <a:p>
            <a:fld id="{3C13B0C0-EA49-C645-B72A-6F20A123BC0F}" type="slidenum">
              <a:rPr lang="nl-NL" smtClean="0"/>
              <a:t>66</a:t>
            </a:fld>
            <a:endParaRPr lang="nl-NL"/>
          </a:p>
        </p:txBody>
      </p:sp>
    </p:spTree>
    <p:extLst>
      <p:ext uri="{BB962C8B-B14F-4D97-AF65-F5344CB8AC3E}">
        <p14:creationId xmlns:p14="http://schemas.microsoft.com/office/powerpoint/2010/main" val="3981751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EED1C-219B-D0B5-D619-BF13E053CC5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464C507-A900-B0A4-4FDE-9931E34F1C1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1EDC576-2FE4-D126-D925-47C9CA9B47E5}"/>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EAAFB3DD-80B0-9021-A918-AA62B46A4D30}"/>
              </a:ext>
            </a:extLst>
          </p:cNvPr>
          <p:cNvSpPr>
            <a:spLocks noGrp="1"/>
          </p:cNvSpPr>
          <p:nvPr>
            <p:ph type="sldNum" sz="quarter" idx="10"/>
          </p:nvPr>
        </p:nvSpPr>
        <p:spPr/>
        <p:txBody>
          <a:bodyPr/>
          <a:lstStyle/>
          <a:p>
            <a:fld id="{3C13B0C0-EA49-C645-B72A-6F20A123BC0F}" type="slidenum">
              <a:rPr lang="nl-NL" smtClean="0"/>
              <a:t>70</a:t>
            </a:fld>
            <a:endParaRPr lang="nl-NL"/>
          </a:p>
        </p:txBody>
      </p:sp>
    </p:spTree>
    <p:extLst>
      <p:ext uri="{BB962C8B-B14F-4D97-AF65-F5344CB8AC3E}">
        <p14:creationId xmlns:p14="http://schemas.microsoft.com/office/powerpoint/2010/main" val="2363225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71</a:t>
            </a:fld>
            <a:endParaRPr lang="nl-NL"/>
          </a:p>
        </p:txBody>
      </p:sp>
    </p:spTree>
    <p:extLst>
      <p:ext uri="{BB962C8B-B14F-4D97-AF65-F5344CB8AC3E}">
        <p14:creationId xmlns:p14="http://schemas.microsoft.com/office/powerpoint/2010/main" val="1104673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73</a:t>
            </a:fld>
            <a:endParaRPr lang="nl-NL"/>
          </a:p>
        </p:txBody>
      </p:sp>
    </p:spTree>
    <p:extLst>
      <p:ext uri="{BB962C8B-B14F-4D97-AF65-F5344CB8AC3E}">
        <p14:creationId xmlns:p14="http://schemas.microsoft.com/office/powerpoint/2010/main" val="40228479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555C2-ED34-E01F-5D06-E0273C7FB01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F150670-4B7A-4054-00E2-FD15B0FDF85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3A45FD7-330E-013E-8A4D-999CA4868F44}"/>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129DE784-F8E9-8D77-F2BB-DA7C88CECE18}"/>
              </a:ext>
            </a:extLst>
          </p:cNvPr>
          <p:cNvSpPr>
            <a:spLocks noGrp="1"/>
          </p:cNvSpPr>
          <p:nvPr>
            <p:ph type="sldNum" sz="quarter" idx="10"/>
          </p:nvPr>
        </p:nvSpPr>
        <p:spPr/>
        <p:txBody>
          <a:bodyPr/>
          <a:lstStyle/>
          <a:p>
            <a:fld id="{3C13B0C0-EA49-C645-B72A-6F20A123BC0F}" type="slidenum">
              <a:rPr lang="nl-NL" smtClean="0"/>
              <a:t>78</a:t>
            </a:fld>
            <a:endParaRPr lang="nl-NL"/>
          </a:p>
        </p:txBody>
      </p:sp>
    </p:spTree>
    <p:extLst>
      <p:ext uri="{BB962C8B-B14F-4D97-AF65-F5344CB8AC3E}">
        <p14:creationId xmlns:p14="http://schemas.microsoft.com/office/powerpoint/2010/main" val="20354791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b="1" i="0" u="sng" kern="1200">
                <a:solidFill>
                  <a:schemeClr val="tx1"/>
                </a:solidFill>
                <a:effectLst/>
                <a:latin typeface="+mn-lt"/>
                <a:ea typeface="+mn-ea"/>
                <a:cs typeface="+mn-cs"/>
                <a:hlinkClick r:id="rId3"/>
              </a:rPr>
              <a:t>Meer info: https://javascript.info/fetch-api</a:t>
            </a:r>
          </a:p>
          <a:p>
            <a:endParaRPr lang="nl-BE" sz="1200" b="1" i="0" u="sng" kern="1200">
              <a:solidFill>
                <a:schemeClr val="tx1"/>
              </a:solidFill>
              <a:effectLst/>
              <a:latin typeface="+mn-lt"/>
              <a:ea typeface="+mn-ea"/>
              <a:cs typeface="+mn-cs"/>
              <a:hlinkClick r:id="rId3"/>
            </a:endParaRPr>
          </a:p>
          <a:p>
            <a:r>
              <a:rPr lang="nl-BE" sz="1200" b="1" i="0" u="sng" kern="1200">
                <a:solidFill>
                  <a:schemeClr val="tx1"/>
                </a:solidFill>
                <a:effectLst/>
                <a:latin typeface="+mn-lt"/>
                <a:ea typeface="+mn-ea"/>
                <a:cs typeface="+mn-cs"/>
                <a:hlinkClick r:id="rId3"/>
              </a:rPr>
              <a:t>mode</a:t>
            </a:r>
            <a:endParaRPr lang="nl-BE" sz="1200" b="1" i="0" kern="1200">
              <a:solidFill>
                <a:schemeClr val="tx1"/>
              </a:solidFill>
              <a:effectLst/>
              <a:latin typeface="+mn-lt"/>
              <a:ea typeface="+mn-ea"/>
              <a:cs typeface="+mn-cs"/>
            </a:endParaRPr>
          </a:p>
          <a:p>
            <a:r>
              <a:rPr lang="nl-BE" sz="1200" b="0" i="0" kern="1200">
                <a:solidFill>
                  <a:schemeClr val="tx1"/>
                </a:solidFill>
                <a:effectLst/>
                <a:latin typeface="+mn-lt"/>
                <a:ea typeface="+mn-ea"/>
                <a:cs typeface="+mn-cs"/>
              </a:rPr>
              <a:t>The mode option is a safe-guard that prevents occasional cross-origin requests:</a:t>
            </a:r>
          </a:p>
          <a:p>
            <a:r>
              <a:rPr lang="nl-BE" sz="1200" b="1" i="0" kern="1200">
                <a:solidFill>
                  <a:schemeClr val="tx1"/>
                </a:solidFill>
                <a:effectLst/>
                <a:latin typeface="+mn-lt"/>
                <a:ea typeface="+mn-ea"/>
                <a:cs typeface="+mn-cs"/>
              </a:rPr>
              <a:t>"cors"</a:t>
            </a:r>
            <a:r>
              <a:rPr lang="nl-BE" sz="1200" b="0" i="0" kern="1200">
                <a:solidFill>
                  <a:schemeClr val="tx1"/>
                </a:solidFill>
                <a:effectLst/>
                <a:latin typeface="+mn-lt"/>
                <a:ea typeface="+mn-ea"/>
                <a:cs typeface="+mn-cs"/>
              </a:rPr>
              <a:t> – the default, cross-origin requests are allowed, as described in </a:t>
            </a:r>
            <a:r>
              <a:rPr lang="nl-BE" sz="1200" b="0" i="0" u="none" strike="noStrike" kern="1200">
                <a:solidFill>
                  <a:schemeClr val="tx1"/>
                </a:solidFill>
                <a:effectLst/>
                <a:latin typeface="+mn-lt"/>
                <a:ea typeface="+mn-ea"/>
                <a:cs typeface="+mn-cs"/>
                <a:hlinkClick r:id="rId4"/>
              </a:rPr>
              <a:t>Fetch: Cross-Origin Requests</a:t>
            </a:r>
            <a:r>
              <a:rPr lang="nl-BE" sz="1200" b="0" i="0" kern="1200">
                <a:solidFill>
                  <a:schemeClr val="tx1"/>
                </a:solidFill>
                <a:effectLst/>
                <a:latin typeface="+mn-lt"/>
                <a:ea typeface="+mn-ea"/>
                <a:cs typeface="+mn-cs"/>
              </a:rPr>
              <a:t>,</a:t>
            </a:r>
          </a:p>
          <a:p>
            <a:r>
              <a:rPr lang="nl-BE" sz="1200" b="1" i="0" kern="1200">
                <a:solidFill>
                  <a:schemeClr val="tx1"/>
                </a:solidFill>
                <a:effectLst/>
                <a:latin typeface="+mn-lt"/>
                <a:ea typeface="+mn-ea"/>
                <a:cs typeface="+mn-cs"/>
              </a:rPr>
              <a:t>"same-origin"</a:t>
            </a:r>
            <a:r>
              <a:rPr lang="nl-BE" sz="1200" b="0" i="0" kern="1200">
                <a:solidFill>
                  <a:schemeClr val="tx1"/>
                </a:solidFill>
                <a:effectLst/>
                <a:latin typeface="+mn-lt"/>
                <a:ea typeface="+mn-ea"/>
                <a:cs typeface="+mn-cs"/>
              </a:rPr>
              <a:t> – cross-origin requests are forbidden,</a:t>
            </a:r>
          </a:p>
          <a:p>
            <a:r>
              <a:rPr lang="nl-BE" sz="1200" b="1" i="0" kern="1200">
                <a:solidFill>
                  <a:schemeClr val="tx1"/>
                </a:solidFill>
                <a:effectLst/>
                <a:latin typeface="+mn-lt"/>
                <a:ea typeface="+mn-ea"/>
                <a:cs typeface="+mn-cs"/>
              </a:rPr>
              <a:t>"no-cors"</a:t>
            </a:r>
            <a:r>
              <a:rPr lang="nl-BE" sz="1200" b="0" i="0" kern="1200">
                <a:solidFill>
                  <a:schemeClr val="tx1"/>
                </a:solidFill>
                <a:effectLst/>
                <a:latin typeface="+mn-lt"/>
                <a:ea typeface="+mn-ea"/>
                <a:cs typeface="+mn-cs"/>
              </a:rPr>
              <a:t> – only safe cross-origin requests are allowed.</a:t>
            </a:r>
          </a:p>
          <a:p>
            <a:r>
              <a:rPr lang="nl-BE" sz="1200" b="0" i="0" kern="1200">
                <a:solidFill>
                  <a:schemeClr val="tx1"/>
                </a:solidFill>
                <a:effectLst/>
                <a:latin typeface="+mn-lt"/>
                <a:ea typeface="+mn-ea"/>
                <a:cs typeface="+mn-cs"/>
              </a:rPr>
              <a:t>This option may be useful when the URL for fetch comes from a 3rd-party, and we want a “power off switch” to limit cross-origin capabilities.</a:t>
            </a:r>
          </a:p>
          <a:p>
            <a:endParaRPr lang="nl-NL"/>
          </a:p>
        </p:txBody>
      </p:sp>
      <p:sp>
        <p:nvSpPr>
          <p:cNvPr id="4" name="Tijdelijke aanduiding voor dianummer 3"/>
          <p:cNvSpPr>
            <a:spLocks noGrp="1"/>
          </p:cNvSpPr>
          <p:nvPr>
            <p:ph type="sldNum" sz="quarter" idx="5"/>
          </p:nvPr>
        </p:nvSpPr>
        <p:spPr/>
        <p:txBody>
          <a:bodyPr/>
          <a:lstStyle/>
          <a:p>
            <a:fld id="{3F97F117-511E-471C-90F9-CD495B4357E6}" type="slidenum">
              <a:rPr lang="nl-BE" smtClean="0"/>
              <a:t>82</a:t>
            </a:fld>
            <a:endParaRPr lang="nl-BE"/>
          </a:p>
        </p:txBody>
      </p:sp>
    </p:spTree>
    <p:extLst>
      <p:ext uri="{BB962C8B-B14F-4D97-AF65-F5344CB8AC3E}">
        <p14:creationId xmlns:p14="http://schemas.microsoft.com/office/powerpoint/2010/main" val="3169833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CC77F-3F45-B1BD-A49B-B40FA68D0B9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CF64CBD-2729-A0F2-CB2E-5FCFCC34641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D982CA6-8299-0C5C-21F7-57D0393B741F}"/>
              </a:ext>
            </a:extLst>
          </p:cNvPr>
          <p:cNvSpPr>
            <a:spLocks noGrp="1"/>
          </p:cNvSpPr>
          <p:nvPr>
            <p:ph type="body"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1C8B512C-85BD-2193-9626-0BE7F2A74468}"/>
              </a:ext>
            </a:extLst>
          </p:cNvPr>
          <p:cNvSpPr>
            <a:spLocks noGrp="1"/>
          </p:cNvSpPr>
          <p:nvPr>
            <p:ph type="sldNum" sz="quarter" idx="5"/>
          </p:nvPr>
        </p:nvSpPr>
        <p:spPr/>
        <p:txBody>
          <a:bodyPr/>
          <a:lstStyle/>
          <a:p>
            <a:fld id="{3F97F117-511E-471C-90F9-CD495B4357E6}" type="slidenum">
              <a:rPr lang="nl-BE" smtClean="0"/>
              <a:t>83</a:t>
            </a:fld>
            <a:endParaRPr lang="nl-BE"/>
          </a:p>
        </p:txBody>
      </p:sp>
    </p:spTree>
    <p:extLst>
      <p:ext uri="{BB962C8B-B14F-4D97-AF65-F5344CB8AC3E}">
        <p14:creationId xmlns:p14="http://schemas.microsoft.com/office/powerpoint/2010/main" val="26352349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C13B0C0-EA49-C645-B72A-6F20A123BC0F}" type="slidenum">
              <a:rPr lang="nl-NL" smtClean="0"/>
              <a:t>84</a:t>
            </a:fld>
            <a:endParaRPr lang="nl-NL"/>
          </a:p>
        </p:txBody>
      </p:sp>
    </p:spTree>
    <p:extLst>
      <p:ext uri="{BB962C8B-B14F-4D97-AF65-F5344CB8AC3E}">
        <p14:creationId xmlns:p14="http://schemas.microsoft.com/office/powerpoint/2010/main" val="3122245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DC8F-1899-E971-1E2B-886A30DE96E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DE876E0-CEAE-960E-7F80-B0965531438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EC50ABB-524E-7E1C-58AA-4E7CF13A16B5}"/>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A1592AD8-4D53-2798-1126-4B994D811478}"/>
              </a:ext>
            </a:extLst>
          </p:cNvPr>
          <p:cNvSpPr>
            <a:spLocks noGrp="1"/>
          </p:cNvSpPr>
          <p:nvPr>
            <p:ph type="sldNum" sz="quarter" idx="5"/>
          </p:nvPr>
        </p:nvSpPr>
        <p:spPr/>
        <p:txBody>
          <a:bodyPr/>
          <a:lstStyle/>
          <a:p>
            <a:fld id="{3F97F117-511E-471C-90F9-CD495B4357E6}" type="slidenum">
              <a:rPr lang="nl-BE" smtClean="0"/>
              <a:t>6</a:t>
            </a:fld>
            <a:endParaRPr lang="nl-BE"/>
          </a:p>
        </p:txBody>
      </p:sp>
    </p:spTree>
    <p:extLst>
      <p:ext uri="{BB962C8B-B14F-4D97-AF65-F5344CB8AC3E}">
        <p14:creationId xmlns:p14="http://schemas.microsoft.com/office/powerpoint/2010/main" val="2801289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F97F117-511E-471C-90F9-CD495B4357E6}" type="slidenum">
              <a:rPr lang="nl-BE" smtClean="0"/>
              <a:t>7</a:t>
            </a:fld>
            <a:endParaRPr lang="nl-BE"/>
          </a:p>
        </p:txBody>
      </p:sp>
    </p:spTree>
    <p:extLst>
      <p:ext uri="{BB962C8B-B14F-4D97-AF65-F5344CB8AC3E}">
        <p14:creationId xmlns:p14="http://schemas.microsoft.com/office/powerpoint/2010/main" val="600921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3F97F117-511E-471C-90F9-CD495B4357E6}" type="slidenum">
              <a:rPr lang="nl-BE" smtClean="0"/>
              <a:t>8</a:t>
            </a:fld>
            <a:endParaRPr lang="nl-BE"/>
          </a:p>
        </p:txBody>
      </p:sp>
    </p:spTree>
    <p:extLst>
      <p:ext uri="{BB962C8B-B14F-4D97-AF65-F5344CB8AC3E}">
        <p14:creationId xmlns:p14="http://schemas.microsoft.com/office/powerpoint/2010/main" val="1298271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5AD93-89DD-7B6B-B25B-86C519FF2B3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A7F4025-4272-C658-7342-4D4F284217D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2F215C4-4C9C-79C2-AE54-A04C9C6D3612}"/>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64DFA963-DA38-0C87-AB41-A8618CE7CD1F}"/>
              </a:ext>
            </a:extLst>
          </p:cNvPr>
          <p:cNvSpPr>
            <a:spLocks noGrp="1"/>
          </p:cNvSpPr>
          <p:nvPr>
            <p:ph type="sldNum" sz="quarter" idx="10"/>
          </p:nvPr>
        </p:nvSpPr>
        <p:spPr/>
        <p:txBody>
          <a:bodyPr/>
          <a:lstStyle/>
          <a:p>
            <a:fld id="{3C13B0C0-EA49-C645-B72A-6F20A123BC0F}" type="slidenum">
              <a:rPr lang="nl-NL" smtClean="0"/>
              <a:t>9</a:t>
            </a:fld>
            <a:endParaRPr lang="nl-NL"/>
          </a:p>
        </p:txBody>
      </p:sp>
    </p:spTree>
    <p:extLst>
      <p:ext uri="{BB962C8B-B14F-4D97-AF65-F5344CB8AC3E}">
        <p14:creationId xmlns:p14="http://schemas.microsoft.com/office/powerpoint/2010/main" val="2942812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7" name="Group 6"/>
          <p:cNvGrpSpPr/>
          <p:nvPr userDrawn="1"/>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nl-NL" dirty="0"/>
              <a:t>Titelstijl van model bewerken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en-US" dirty="0"/>
          </a:p>
        </p:txBody>
      </p:sp>
      <p:sp>
        <p:nvSpPr>
          <p:cNvPr id="4" name="Date Placeholder 3"/>
          <p:cNvSpPr>
            <a:spLocks noGrp="1"/>
          </p:cNvSpPr>
          <p:nvPr>
            <p:ph type="dt" sz="half" idx="10"/>
          </p:nvPr>
        </p:nvSpPr>
        <p:spPr/>
        <p:txBody>
          <a:bodyPr/>
          <a:lstStyle/>
          <a:p>
            <a:fld id="{6E29B32E-0739-6047-8E31-632389B5039F}" type="datetime1">
              <a:rPr lang="nl-BE" smtClean="0"/>
              <a:t>4/02/2026</a:t>
            </a:fld>
            <a:endParaRPr lang="en-US" dirty="0"/>
          </a:p>
        </p:txBody>
      </p:sp>
      <p:sp>
        <p:nvSpPr>
          <p:cNvPr id="5" name="Footer Placeholder 4"/>
          <p:cNvSpPr>
            <a:spLocks noGrp="1"/>
          </p:cNvSpPr>
          <p:nvPr>
            <p:ph type="ftr" sz="quarter" idx="11"/>
          </p:nvPr>
        </p:nvSpPr>
        <p:spPr/>
        <p:txBody>
          <a:bodyPr/>
          <a:lstStyle/>
          <a:p>
            <a:r>
              <a:rPr lang="en-US" dirty="0" err="1"/>
              <a:t>Nascholing</a:t>
            </a:r>
            <a:r>
              <a:rPr lang="en-US" dirty="0"/>
              <a:t> JavaScript</a:t>
            </a:r>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68830970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nl-NL"/>
              <a:t>Titelstijl van model bewerken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tekststijl van het model te bewerken</a:t>
            </a:r>
          </a:p>
        </p:txBody>
      </p:sp>
      <p:sp>
        <p:nvSpPr>
          <p:cNvPr id="4" name="Date Placeholder 3"/>
          <p:cNvSpPr>
            <a:spLocks noGrp="1"/>
          </p:cNvSpPr>
          <p:nvPr>
            <p:ph type="dt" sz="half" idx="10"/>
          </p:nvPr>
        </p:nvSpPr>
        <p:spPr/>
        <p:txBody>
          <a:bodyPr/>
          <a:lstStyle/>
          <a:p>
            <a:fld id="{506BF6F6-1E2E-954F-892A-CAA8E72FBA4E}" type="datetime1">
              <a:rPr lang="nl-BE" smtClean="0"/>
              <a:t>4/02/2026</a:t>
            </a:fld>
            <a:endParaRPr lang="en-US" dirty="0"/>
          </a:p>
        </p:txBody>
      </p:sp>
      <p:sp>
        <p:nvSpPr>
          <p:cNvPr id="5" name="Footer Placeholder 4"/>
          <p:cNvSpPr>
            <a:spLocks noGrp="1"/>
          </p:cNvSpPr>
          <p:nvPr>
            <p:ph type="ftr" sz="quarter" idx="11"/>
          </p:nvPr>
        </p:nvSpPr>
        <p:spPr/>
        <p:txBody>
          <a:bodyPr/>
          <a:lstStyle/>
          <a:p>
            <a:r>
              <a:rPr lang="en-US"/>
              <a:t>Nascholing JavaScript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671038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a:t>Titelstijl van model bewerken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Klik om de tekststijl van het model te bewerken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tekststijl van het model te bewerken</a:t>
            </a:r>
          </a:p>
        </p:txBody>
      </p:sp>
      <p:sp>
        <p:nvSpPr>
          <p:cNvPr id="4" name="Date Placeholder 3"/>
          <p:cNvSpPr>
            <a:spLocks noGrp="1"/>
          </p:cNvSpPr>
          <p:nvPr>
            <p:ph type="dt" sz="half" idx="10"/>
          </p:nvPr>
        </p:nvSpPr>
        <p:spPr/>
        <p:txBody>
          <a:bodyPr/>
          <a:lstStyle/>
          <a:p>
            <a:fld id="{C74E0FE4-667F-FA4F-A557-AB05A274F8F5}" type="datetime1">
              <a:rPr lang="nl-BE" smtClean="0"/>
              <a:t>4/02/2026</a:t>
            </a:fld>
            <a:endParaRPr lang="en-US" dirty="0"/>
          </a:p>
        </p:txBody>
      </p:sp>
      <p:sp>
        <p:nvSpPr>
          <p:cNvPr id="5" name="Footer Placeholder 4"/>
          <p:cNvSpPr>
            <a:spLocks noGrp="1"/>
          </p:cNvSpPr>
          <p:nvPr>
            <p:ph type="ftr" sz="quarter" idx="11"/>
          </p:nvPr>
        </p:nvSpPr>
        <p:spPr/>
        <p:txBody>
          <a:bodyPr/>
          <a:lstStyle/>
          <a:p>
            <a:r>
              <a:rPr lang="en-US"/>
              <a:t>Nascholing JavaScript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11892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nl-NL"/>
              <a:t>Titelstijl van model bewerken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tekststijl van het model te bewerken</a:t>
            </a:r>
          </a:p>
        </p:txBody>
      </p:sp>
      <p:sp>
        <p:nvSpPr>
          <p:cNvPr id="4" name="Date Placeholder 3"/>
          <p:cNvSpPr>
            <a:spLocks noGrp="1"/>
          </p:cNvSpPr>
          <p:nvPr>
            <p:ph type="dt" sz="half" idx="10"/>
          </p:nvPr>
        </p:nvSpPr>
        <p:spPr/>
        <p:txBody>
          <a:bodyPr/>
          <a:lstStyle/>
          <a:p>
            <a:fld id="{0E2665A1-152F-634E-B263-C9CE272888A7}" type="datetime1">
              <a:rPr lang="nl-BE" smtClean="0"/>
              <a:t>4/02/2026</a:t>
            </a:fld>
            <a:endParaRPr lang="en-US" dirty="0"/>
          </a:p>
        </p:txBody>
      </p:sp>
      <p:sp>
        <p:nvSpPr>
          <p:cNvPr id="5" name="Footer Placeholder 4"/>
          <p:cNvSpPr>
            <a:spLocks noGrp="1"/>
          </p:cNvSpPr>
          <p:nvPr>
            <p:ph type="ftr" sz="quarter" idx="11"/>
          </p:nvPr>
        </p:nvSpPr>
        <p:spPr/>
        <p:txBody>
          <a:bodyPr/>
          <a:lstStyle/>
          <a:p>
            <a:r>
              <a:rPr lang="en-US"/>
              <a:t>Nascholing JavaScript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946526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met cita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a:t>Titelstijl van model bewerken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Klik om de tekststijl van het model te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tekststijl van het model te bewerken</a:t>
            </a:r>
          </a:p>
        </p:txBody>
      </p:sp>
      <p:sp>
        <p:nvSpPr>
          <p:cNvPr id="4" name="Date Placeholder 3"/>
          <p:cNvSpPr>
            <a:spLocks noGrp="1"/>
          </p:cNvSpPr>
          <p:nvPr>
            <p:ph type="dt" sz="half" idx="10"/>
          </p:nvPr>
        </p:nvSpPr>
        <p:spPr/>
        <p:txBody>
          <a:bodyPr/>
          <a:lstStyle/>
          <a:p>
            <a:fld id="{C1157767-4350-2041-875B-8A8D8DD26B1B}" type="datetime1">
              <a:rPr lang="nl-BE" smtClean="0"/>
              <a:t>4/02/2026</a:t>
            </a:fld>
            <a:endParaRPr lang="en-US" dirty="0"/>
          </a:p>
        </p:txBody>
      </p:sp>
      <p:sp>
        <p:nvSpPr>
          <p:cNvPr id="5" name="Footer Placeholder 4"/>
          <p:cNvSpPr>
            <a:spLocks noGrp="1"/>
          </p:cNvSpPr>
          <p:nvPr>
            <p:ph type="ftr" sz="quarter" idx="11"/>
          </p:nvPr>
        </p:nvSpPr>
        <p:spPr/>
        <p:txBody>
          <a:bodyPr/>
          <a:lstStyle/>
          <a:p>
            <a:r>
              <a:rPr lang="en-US"/>
              <a:t>Nascholing JavaScript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00754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nl-NL"/>
              <a:t>Titelstijl van model bewerken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Klik om de tekststijl van het model te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tekststijl van het model te bewerken</a:t>
            </a:r>
          </a:p>
        </p:txBody>
      </p:sp>
      <p:sp>
        <p:nvSpPr>
          <p:cNvPr id="4" name="Date Placeholder 3"/>
          <p:cNvSpPr>
            <a:spLocks noGrp="1"/>
          </p:cNvSpPr>
          <p:nvPr>
            <p:ph type="dt" sz="half" idx="10"/>
          </p:nvPr>
        </p:nvSpPr>
        <p:spPr/>
        <p:txBody>
          <a:bodyPr/>
          <a:lstStyle/>
          <a:p>
            <a:fld id="{94BB7D44-103E-E94A-89BB-E62015F845D3}" type="datetime1">
              <a:rPr lang="nl-BE" smtClean="0"/>
              <a:t>4/02/2026</a:t>
            </a:fld>
            <a:endParaRPr lang="en-US" dirty="0"/>
          </a:p>
        </p:txBody>
      </p:sp>
      <p:sp>
        <p:nvSpPr>
          <p:cNvPr id="5" name="Footer Placeholder 4"/>
          <p:cNvSpPr>
            <a:spLocks noGrp="1"/>
          </p:cNvSpPr>
          <p:nvPr>
            <p:ph type="ftr" sz="quarter" idx="11"/>
          </p:nvPr>
        </p:nvSpPr>
        <p:spPr/>
        <p:txBody>
          <a:bodyPr/>
          <a:lstStyle/>
          <a:p>
            <a:r>
              <a:rPr lang="en-US"/>
              <a:t>Nascholing JavaScript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99712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endParaRPr lang="en-US" dirty="0"/>
          </a:p>
        </p:txBody>
      </p:sp>
      <p:sp>
        <p:nvSpPr>
          <p:cNvPr id="3" name="Vertical Text Placeholder 2"/>
          <p:cNvSpPr>
            <a:spLocks noGrp="1"/>
          </p:cNvSpPr>
          <p:nvPr>
            <p:ph type="body" orient="vert" idx="1"/>
          </p:nvPr>
        </p:nvSpPr>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D633287-0FF9-CE43-B63C-8F1E05251CA6}" type="datetime1">
              <a:rPr lang="nl-BE" smtClean="0"/>
              <a:t>4/02/2026</a:t>
            </a:fld>
            <a:endParaRPr lang="en-US" dirty="0"/>
          </a:p>
        </p:txBody>
      </p:sp>
      <p:sp>
        <p:nvSpPr>
          <p:cNvPr id="5" name="Footer Placeholder 4"/>
          <p:cNvSpPr>
            <a:spLocks noGrp="1"/>
          </p:cNvSpPr>
          <p:nvPr>
            <p:ph type="ftr" sz="quarter" idx="11"/>
          </p:nvPr>
        </p:nvSpPr>
        <p:spPr/>
        <p:txBody>
          <a:bodyPr/>
          <a:lstStyle/>
          <a:p>
            <a:r>
              <a:rPr lang="en-US"/>
              <a:t>Nascholing JavaScript</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‹nr.›</a:t>
            </a:fld>
            <a:endParaRPr lang="en-US" dirty="0"/>
          </a:p>
        </p:txBody>
      </p:sp>
    </p:spTree>
    <p:extLst>
      <p:ext uri="{BB962C8B-B14F-4D97-AF65-F5344CB8AC3E}">
        <p14:creationId xmlns:p14="http://schemas.microsoft.com/office/powerpoint/2010/main" val="54812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nl-NL"/>
              <a:t>Titelstijl van model bewerken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0ED621FE-0974-5E4F-A13B-30B42DCDA152}" type="datetime1">
              <a:rPr lang="nl-BE" smtClean="0"/>
              <a:t>4/02/2026</a:t>
            </a:fld>
            <a:endParaRPr lang="en-US" dirty="0"/>
          </a:p>
        </p:txBody>
      </p:sp>
      <p:sp>
        <p:nvSpPr>
          <p:cNvPr id="5" name="Footer Placeholder 4"/>
          <p:cNvSpPr>
            <a:spLocks noGrp="1"/>
          </p:cNvSpPr>
          <p:nvPr>
            <p:ph type="ftr" sz="quarter" idx="11"/>
          </p:nvPr>
        </p:nvSpPr>
        <p:spPr/>
        <p:txBody>
          <a:bodyPr/>
          <a:lstStyle/>
          <a:p>
            <a:r>
              <a:rPr lang="en-US"/>
              <a:t>Nascholing JavaScript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10240073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elslid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06193BB8-B5FA-AD42-AC27-17C630F82E02}" type="datetime1">
              <a:rPr lang="nl-BE" smtClean="0"/>
              <a:t>4/02/2026</a:t>
            </a:fld>
            <a:endParaRPr lang="nl-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nl-BE"/>
              <a:t>Nascholing JavaScript</a:t>
            </a:r>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31EF2F79-9DA9-4660-849C-6BEF883F7698}" type="slidenum">
              <a:rPr lang="nl-BE" smtClean="0"/>
              <a:t>‹nr.›</a:t>
            </a:fld>
            <a:endParaRPr lang="nl-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3341426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el + inhou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3269-B985-8940-6471-60C19BED7F0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16474CFE-E0F7-3140-4108-44D7495C6722}"/>
              </a:ext>
            </a:extLst>
          </p:cNvPr>
          <p:cNvSpPr>
            <a:spLocks noGrp="1"/>
          </p:cNvSpPr>
          <p:nvPr>
            <p:ph type="dt" sz="half" idx="23"/>
          </p:nvPr>
        </p:nvSpPr>
        <p:spPr/>
        <p:txBody>
          <a:bodyPr/>
          <a:lstStyle/>
          <a:p>
            <a:fld id="{9C313A49-C2B0-B342-BDFD-42C996C58FF4}" type="datetime1">
              <a:rPr lang="nl-BE" smtClean="0"/>
              <a:t>4/02/2026</a:t>
            </a:fld>
            <a:endParaRPr lang="nl-BE"/>
          </a:p>
        </p:txBody>
      </p:sp>
      <p:sp>
        <p:nvSpPr>
          <p:cNvPr id="6" name="Footer Placeholder 5">
            <a:extLst>
              <a:ext uri="{FF2B5EF4-FFF2-40B4-BE49-F238E27FC236}">
                <a16:creationId xmlns:a16="http://schemas.microsoft.com/office/drawing/2014/main" id="{35498DE0-78F2-FC62-93AF-60F7A96796C0}"/>
              </a:ext>
            </a:extLst>
          </p:cNvPr>
          <p:cNvSpPr>
            <a:spLocks noGrp="1"/>
          </p:cNvSpPr>
          <p:nvPr>
            <p:ph type="ftr" sz="quarter" idx="24"/>
          </p:nvPr>
        </p:nvSpPr>
        <p:spPr/>
        <p:txBody>
          <a:bodyPr/>
          <a:lstStyle/>
          <a:p>
            <a:r>
              <a:rPr lang="nl-BE"/>
              <a:t>Nascholing JavaScript</a:t>
            </a:r>
          </a:p>
        </p:txBody>
      </p:sp>
      <p:sp>
        <p:nvSpPr>
          <p:cNvPr id="7" name="Slide Number Placeholder 6">
            <a:extLst>
              <a:ext uri="{FF2B5EF4-FFF2-40B4-BE49-F238E27FC236}">
                <a16:creationId xmlns:a16="http://schemas.microsoft.com/office/drawing/2014/main" id="{CAFB9ABD-C563-61B1-6D71-EAABD486CCDC}"/>
              </a:ext>
            </a:extLst>
          </p:cNvPr>
          <p:cNvSpPr>
            <a:spLocks noGrp="1"/>
          </p:cNvSpPr>
          <p:nvPr>
            <p:ph type="sldNum" sz="quarter" idx="25"/>
          </p:nvPr>
        </p:nvSpPr>
        <p:spPr/>
        <p:txBody>
          <a:bodyPr/>
          <a:lstStyle/>
          <a:p>
            <a:fld id="{31EF2F79-9DA9-4660-849C-6BEF883F7698}" type="slidenum">
              <a:rPr lang="nl-BE" smtClean="0"/>
              <a:t>‹nr.›</a:t>
            </a:fld>
            <a:endParaRPr lang="nl-BE"/>
          </a:p>
        </p:txBody>
      </p:sp>
      <p:sp>
        <p:nvSpPr>
          <p:cNvPr id="4" name="Text Placeholder 9">
            <a:extLst>
              <a:ext uri="{FF2B5EF4-FFF2-40B4-BE49-F238E27FC236}">
                <a16:creationId xmlns:a16="http://schemas.microsoft.com/office/drawing/2014/main" id="{5DE3520F-B464-0DD1-1FF4-A471D8364B52}"/>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322156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9579"/>
          </a:xfrm>
        </p:spPr>
        <p:txBody>
          <a:bodyPr>
            <a:normAutofit/>
          </a:bodyPr>
          <a:lstStyle>
            <a:lvl1pPr>
              <a:defRPr sz="3600"/>
            </a:lvl1pPr>
          </a:lstStyle>
          <a:p>
            <a:r>
              <a:rPr lang="nl-NL"/>
              <a:t>Titelstijl van model bewerken</a:t>
            </a:r>
            <a:endParaRPr lang="en-US" dirty="0"/>
          </a:p>
        </p:txBody>
      </p:sp>
      <p:sp>
        <p:nvSpPr>
          <p:cNvPr id="3" name="Content Placeholder 2"/>
          <p:cNvSpPr>
            <a:spLocks noGrp="1"/>
          </p:cNvSpPr>
          <p:nvPr>
            <p:ph idx="1"/>
          </p:nvPr>
        </p:nvSpPr>
        <p:spPr>
          <a:xfrm>
            <a:off x="677334" y="1480009"/>
            <a:ext cx="8596668" cy="4561354"/>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05EDE001-DDC0-B344-9C78-BA888CA34A42}" type="datetime1">
              <a:rPr lang="nl-BE" smtClean="0"/>
              <a:t>4/02/2026</a:t>
            </a:fld>
            <a:endParaRPr lang="en-US" dirty="0"/>
          </a:p>
        </p:txBody>
      </p:sp>
      <p:sp>
        <p:nvSpPr>
          <p:cNvPr id="5" name="Footer Placeholder 4"/>
          <p:cNvSpPr>
            <a:spLocks noGrp="1"/>
          </p:cNvSpPr>
          <p:nvPr>
            <p:ph type="ftr" sz="quarter" idx="11"/>
          </p:nvPr>
        </p:nvSpPr>
        <p:spPr/>
        <p:txBody>
          <a:bodyPr/>
          <a:lstStyle/>
          <a:p>
            <a:r>
              <a:rPr lang="en-US" dirty="0" err="1"/>
              <a:t>Nascholing</a:t>
            </a:r>
            <a:r>
              <a:rPr lang="en-US" dirty="0"/>
              <a:t> JavaScript</a:t>
            </a:r>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07420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nl-NL"/>
              <a:t>Titelstijl van model bewerken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tekststijl van het model te bewerken</a:t>
            </a:r>
          </a:p>
        </p:txBody>
      </p:sp>
      <p:sp>
        <p:nvSpPr>
          <p:cNvPr id="4" name="Date Placeholder 3"/>
          <p:cNvSpPr>
            <a:spLocks noGrp="1"/>
          </p:cNvSpPr>
          <p:nvPr>
            <p:ph type="dt" sz="half" idx="10"/>
          </p:nvPr>
        </p:nvSpPr>
        <p:spPr/>
        <p:txBody>
          <a:bodyPr/>
          <a:lstStyle/>
          <a:p>
            <a:fld id="{8DAC0446-4095-E14A-8B3E-6EAAE214616B}" type="datetime1">
              <a:rPr lang="nl-BE" smtClean="0"/>
              <a:t>4/02/2026</a:t>
            </a:fld>
            <a:endParaRPr lang="en-US" dirty="0"/>
          </a:p>
        </p:txBody>
      </p:sp>
      <p:sp>
        <p:nvSpPr>
          <p:cNvPr id="5" name="Footer Placeholder 4"/>
          <p:cNvSpPr>
            <a:spLocks noGrp="1"/>
          </p:cNvSpPr>
          <p:nvPr>
            <p:ph type="ftr" sz="quarter" idx="11"/>
          </p:nvPr>
        </p:nvSpPr>
        <p:spPr/>
        <p:txBody>
          <a:bodyPr/>
          <a:lstStyle/>
          <a:p>
            <a:r>
              <a:rPr lang="en-US"/>
              <a:t>Nascholing JavaScript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06404875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80D47163-3F52-9845-B976-31ABAE9AB12F}" type="datetime1">
              <a:rPr lang="nl-BE" smtClean="0"/>
              <a:t>4/02/2026</a:t>
            </a:fld>
            <a:endParaRPr lang="en-US" dirty="0"/>
          </a:p>
        </p:txBody>
      </p:sp>
      <p:sp>
        <p:nvSpPr>
          <p:cNvPr id="6" name="Footer Placeholder 5"/>
          <p:cNvSpPr>
            <a:spLocks noGrp="1"/>
          </p:cNvSpPr>
          <p:nvPr>
            <p:ph type="ftr" sz="quarter" idx="11"/>
          </p:nvPr>
        </p:nvSpPr>
        <p:spPr/>
        <p:txBody>
          <a:bodyPr/>
          <a:lstStyle/>
          <a:p>
            <a:r>
              <a:rPr lang="en-US"/>
              <a:t>Nascholing JavaScript</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‹nr.›</a:t>
            </a:fld>
            <a:endParaRPr lang="en-US" dirty="0"/>
          </a:p>
        </p:txBody>
      </p:sp>
    </p:spTree>
    <p:extLst>
      <p:ext uri="{BB962C8B-B14F-4D97-AF65-F5344CB8AC3E}">
        <p14:creationId xmlns:p14="http://schemas.microsoft.com/office/powerpoint/2010/main" val="137109671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Titelstijl van model bewerken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1DD15D76-056A-7941-8D0A-F62D105E1D83}" type="datetime1">
              <a:rPr lang="nl-BE" smtClean="0"/>
              <a:t>4/02/2026</a:t>
            </a:fld>
            <a:endParaRPr lang="en-US" dirty="0"/>
          </a:p>
        </p:txBody>
      </p:sp>
      <p:sp>
        <p:nvSpPr>
          <p:cNvPr id="8" name="Footer Placeholder 7"/>
          <p:cNvSpPr>
            <a:spLocks noGrp="1"/>
          </p:cNvSpPr>
          <p:nvPr>
            <p:ph type="ftr" sz="quarter" idx="11"/>
          </p:nvPr>
        </p:nvSpPr>
        <p:spPr/>
        <p:txBody>
          <a:bodyPr/>
          <a:lstStyle/>
          <a:p>
            <a:r>
              <a:rPr lang="en-US"/>
              <a:t>Nascholing JavaScript</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52297350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nl-NL"/>
              <a:t>Titelstijl van model bewerken</a:t>
            </a:r>
            <a:endParaRPr lang="en-US" dirty="0"/>
          </a:p>
        </p:txBody>
      </p:sp>
      <p:sp>
        <p:nvSpPr>
          <p:cNvPr id="3" name="Date Placeholder 2"/>
          <p:cNvSpPr>
            <a:spLocks noGrp="1"/>
          </p:cNvSpPr>
          <p:nvPr>
            <p:ph type="dt" sz="half" idx="10"/>
          </p:nvPr>
        </p:nvSpPr>
        <p:spPr/>
        <p:txBody>
          <a:bodyPr/>
          <a:lstStyle/>
          <a:p>
            <a:fld id="{2C36FA22-DC1A-F148-8F39-1BD6C951EF2F}" type="datetime1">
              <a:rPr lang="nl-BE" smtClean="0"/>
              <a:t>4/02/2026</a:t>
            </a:fld>
            <a:endParaRPr lang="en-US" dirty="0"/>
          </a:p>
        </p:txBody>
      </p:sp>
      <p:sp>
        <p:nvSpPr>
          <p:cNvPr id="4" name="Footer Placeholder 3"/>
          <p:cNvSpPr>
            <a:spLocks noGrp="1"/>
          </p:cNvSpPr>
          <p:nvPr>
            <p:ph type="ftr" sz="quarter" idx="11"/>
          </p:nvPr>
        </p:nvSpPr>
        <p:spPr/>
        <p:txBody>
          <a:bodyPr/>
          <a:lstStyle/>
          <a:p>
            <a:r>
              <a:rPr lang="en-US"/>
              <a:t>Nascholing JavaScript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758059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63D869-ED98-8E4B-A338-F681F1CC6774}" type="datetime1">
              <a:rPr lang="nl-BE" smtClean="0"/>
              <a:t>4/02/2026</a:t>
            </a:fld>
            <a:endParaRPr lang="en-US" dirty="0"/>
          </a:p>
        </p:txBody>
      </p:sp>
      <p:sp>
        <p:nvSpPr>
          <p:cNvPr id="3" name="Footer Placeholder 2"/>
          <p:cNvSpPr>
            <a:spLocks noGrp="1"/>
          </p:cNvSpPr>
          <p:nvPr>
            <p:ph type="ftr" sz="quarter" idx="11"/>
          </p:nvPr>
        </p:nvSpPr>
        <p:spPr/>
        <p:txBody>
          <a:bodyPr/>
          <a:lstStyle/>
          <a:p>
            <a:r>
              <a:rPr lang="en-US"/>
              <a:t>Nascholing JavaScript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83337544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nl-NL"/>
              <a:t>Titelstijl van model bewerken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nl-NL"/>
              <a:t>Klik om de tekststijl van het model te bewerken</a:t>
            </a:r>
          </a:p>
        </p:txBody>
      </p:sp>
      <p:sp>
        <p:nvSpPr>
          <p:cNvPr id="5" name="Date Placeholder 4"/>
          <p:cNvSpPr>
            <a:spLocks noGrp="1"/>
          </p:cNvSpPr>
          <p:nvPr>
            <p:ph type="dt" sz="half" idx="10"/>
          </p:nvPr>
        </p:nvSpPr>
        <p:spPr/>
        <p:txBody>
          <a:bodyPr/>
          <a:lstStyle/>
          <a:p>
            <a:fld id="{F95AF612-96FF-6142-B19F-30CB6E1B357C}" type="datetime1">
              <a:rPr lang="nl-BE" smtClean="0"/>
              <a:t>4/02/2026</a:t>
            </a:fld>
            <a:endParaRPr lang="en-US" dirty="0"/>
          </a:p>
        </p:txBody>
      </p:sp>
      <p:sp>
        <p:nvSpPr>
          <p:cNvPr id="6" name="Footer Placeholder 5"/>
          <p:cNvSpPr>
            <a:spLocks noGrp="1"/>
          </p:cNvSpPr>
          <p:nvPr>
            <p:ph type="ftr" sz="quarter" idx="11"/>
          </p:nvPr>
        </p:nvSpPr>
        <p:spPr/>
        <p:txBody>
          <a:bodyPr/>
          <a:lstStyle/>
          <a:p>
            <a:r>
              <a:rPr lang="en-US"/>
              <a:t>Nascholing JavaScript</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‹nr.›</a:t>
            </a:fld>
            <a:endParaRPr lang="en-US" dirty="0"/>
          </a:p>
        </p:txBody>
      </p:sp>
    </p:spTree>
    <p:extLst>
      <p:ext uri="{BB962C8B-B14F-4D97-AF65-F5344CB8AC3E}">
        <p14:creationId xmlns:p14="http://schemas.microsoft.com/office/powerpoint/2010/main" val="14457033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nl-NL"/>
              <a:t>Titelstijl van model bewerken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Sleep de afbeelding naar de tijdelijke aanduiding of klik op het pictogram als u een afbeelding wilt toevoegen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5" name="Date Placeholder 4"/>
          <p:cNvSpPr>
            <a:spLocks noGrp="1"/>
          </p:cNvSpPr>
          <p:nvPr>
            <p:ph type="dt" sz="half" idx="10"/>
          </p:nvPr>
        </p:nvSpPr>
        <p:spPr/>
        <p:txBody>
          <a:bodyPr/>
          <a:lstStyle/>
          <a:p>
            <a:fld id="{E619A503-5141-8248-AB74-D3CD3A65743E}" type="datetime1">
              <a:rPr lang="nl-BE" smtClean="0"/>
              <a:t>4/02/2026</a:t>
            </a:fld>
            <a:endParaRPr lang="en-US" dirty="0"/>
          </a:p>
        </p:txBody>
      </p:sp>
      <p:sp>
        <p:nvSpPr>
          <p:cNvPr id="6" name="Footer Placeholder 5"/>
          <p:cNvSpPr>
            <a:spLocks noGrp="1"/>
          </p:cNvSpPr>
          <p:nvPr>
            <p:ph type="ftr" sz="quarter" idx="11"/>
          </p:nvPr>
        </p:nvSpPr>
        <p:spPr/>
        <p:txBody>
          <a:bodyPr/>
          <a:lstStyle/>
          <a:p>
            <a:r>
              <a:rPr lang="en-US"/>
              <a:t>Nascholing JavaScript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30613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nl-NL"/>
              <a:t>Titelstijl van model bewerken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D15FE4-8859-5449-BFB4-5F24DC20E1A9}" type="datetime1">
              <a:rPr lang="nl-BE" smtClean="0"/>
              <a:t>4/02/2026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err="1"/>
              <a:t>Nascholing</a:t>
            </a:r>
            <a:r>
              <a:rPr lang="en-US" dirty="0"/>
              <a:t> JavaScript</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683244087"/>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mozilla.org/en-US/docs/Web/CSS/CSS_Properties_Reference#common_css_properties_referenc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17.sv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hyperlink" Target="https://developer.mozilla.org/nl/docs/Web/JavaScript/Reference/Global_Objects/Array"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17.sv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eveloper.mozilla.org/en-US/docs/Web/API"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chucknorris.io/" TargetMode="External"/><Relationship Id="rId2" Type="http://schemas.openxmlformats.org/officeDocument/2006/relationships/hyperlink" Target="https://api.chucknorris.io/" TargetMode="External"/><Relationship Id="rId1" Type="http://schemas.openxmlformats.org/officeDocument/2006/relationships/slideLayout" Target="../slideLayouts/slideLayout2.xml"/><Relationship Id="rId5" Type="http://schemas.openxmlformats.org/officeDocument/2006/relationships/hyperlink" Target="https://randomapi.com/" TargetMode="External"/><Relationship Id="rId4" Type="http://schemas.openxmlformats.org/officeDocument/2006/relationships/hyperlink" Target="https://picsum.photos/" TargetMode="External"/></Relationships>
</file>

<file path=ppt/slides/_rels/slide68.xml.rels><?xml version="1.0" encoding="UTF-8" standalone="yes"?>
<Relationships xmlns="http://schemas.openxmlformats.org/package/2006/relationships"><Relationship Id="rId2" Type="http://schemas.openxmlformats.org/officeDocument/2006/relationships/hyperlink" Target="https://openweathermap.or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17.xml"/><Relationship Id="rId4" Type="http://schemas.openxmlformats.org/officeDocument/2006/relationships/image" Target="../media/image17.svg"/></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developers.google.com/maps/documentation/embed/get-api-key"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2" name="Straight Connector 31">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35"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36" name="Isosceles Triangle 35">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37"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38"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39"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40" name="Isosceles Triangle 39">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41" name="Isosceles Triangle 40">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grpSp>
      <p:sp useBgFill="1">
        <p:nvSpPr>
          <p:cNvPr id="43" name="Rectangle 42">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useBgFill="1">
        <p:nvSpPr>
          <p:cNvPr id="45" name="Rectangle 44">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47" name="Straight Connector 46">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1"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53"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55" name="Isosceles Triangle 54">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57"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59" name="Isosceles Triangle 58">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dirty="0"/>
          </a:p>
        </p:txBody>
      </p:sp>
      <p:sp>
        <p:nvSpPr>
          <p:cNvPr id="2" name="Titel 1"/>
          <p:cNvSpPr>
            <a:spLocks noGrp="1"/>
          </p:cNvSpPr>
          <p:nvPr>
            <p:ph type="ctrTitle"/>
          </p:nvPr>
        </p:nvSpPr>
        <p:spPr>
          <a:xfrm>
            <a:off x="182336" y="640797"/>
            <a:ext cx="4148848" cy="5892738"/>
          </a:xfrm>
        </p:spPr>
        <p:txBody>
          <a:bodyPr vert="horz" lIns="91440" tIns="45720" rIns="91440" bIns="45720" rtlCol="0" anchor="ctr">
            <a:normAutofit/>
          </a:bodyPr>
          <a:lstStyle/>
          <a:p>
            <a:pPr algn="ctr"/>
            <a:r>
              <a:rPr lang="nl-NL" sz="6000" dirty="0">
                <a:solidFill>
                  <a:schemeClr val="tx1">
                    <a:lumMod val="85000"/>
                    <a:lumOff val="15000"/>
                  </a:schemeClr>
                </a:solidFill>
              </a:rPr>
              <a:t>JavaScript </a:t>
            </a:r>
            <a:r>
              <a:rPr lang="nl-NL" sz="6000" dirty="0">
                <a:solidFill>
                  <a:schemeClr val="tx1"/>
                </a:solidFill>
              </a:rPr>
              <a:t>Advanced</a:t>
            </a:r>
          </a:p>
        </p:txBody>
      </p:sp>
      <p:sp>
        <p:nvSpPr>
          <p:cNvPr id="61" name="Freeform: Shape 60">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dirty="0"/>
          </a:p>
        </p:txBody>
      </p:sp>
    </p:spTree>
    <p:extLst>
      <p:ext uri="{BB962C8B-B14F-4D97-AF65-F5344CB8AC3E}">
        <p14:creationId xmlns:p14="http://schemas.microsoft.com/office/powerpoint/2010/main" val="1152991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1464E4D-3A91-D4D2-E843-FACE815F8681}"/>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464438A8-EC01-A3D6-4E22-49C8D06B8C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2E9C0ADD-FB10-4163-1F70-2469E30FDD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7B7BE5D-BE83-0BAD-AE2D-3E49CD7EA3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381ECD8D-339F-0452-23AF-572759080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1F339624-416E-59DF-EC49-DDB2D5B90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E7C837AC-F91A-C24A-A94D-EF01F1929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74BB7DBE-2B52-57A8-A64F-111EA4238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4F46ADE9-D650-AAAD-95DF-7E85FCA00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8D4EF24C-F849-04FB-0CDC-1ED717F75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E3A36F24-54B9-F414-C755-462B1B8FD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C35CAADF-AA9E-A5EF-9CD7-C244EAEB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1B92AE46-C7A4-5844-940F-79DC54A83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5FCEEA3A-426E-6F4D-96AA-E6DF11F756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5B5F03ED-93C0-FD57-1E36-3148EA14AE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C43F2492-5471-683A-EA50-3E8C2C1E3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449D3E91-B18C-AC44-47ED-6CF584071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00B29A96-0667-3772-27EB-4E964BDF9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7BB6EAA6-5C09-99B9-68D8-725E6725E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F41BAB9F-440C-AF56-9084-939D5F16F9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AC82A6EC-8C10-A108-3C9A-CB3AF70B7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025243C6-6303-D831-A0CA-11D171D72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BB75F2EE-6354-CD56-D6D6-CDEE4EBB4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543BD7ED-EF4E-9425-03AB-80F97CAC9D24}"/>
              </a:ext>
            </a:extLst>
          </p:cNvPr>
          <p:cNvSpPr>
            <a:spLocks noGrp="1"/>
          </p:cNvSpPr>
          <p:nvPr>
            <p:ph type="body" idx="1"/>
          </p:nvPr>
        </p:nvSpPr>
        <p:spPr>
          <a:xfrm>
            <a:off x="1075027" y="4050833"/>
            <a:ext cx="8198976" cy="1096899"/>
          </a:xfrm>
        </p:spPr>
        <p:txBody>
          <a:bodyPr vert="horz" lIns="91440" tIns="45720" rIns="91440" bIns="45720" rtlCol="0" anchor="t">
            <a:normAutofit/>
          </a:bodyPr>
          <a:lstStyle/>
          <a:p>
            <a:pPr algn="r"/>
            <a:r>
              <a:rPr lang="en-US" sz="1800" dirty="0">
                <a:solidFill>
                  <a:srgbClr val="FFFFFF"/>
                </a:solidFill>
              </a:rPr>
              <a:t>Wat is de DOM?</a:t>
            </a:r>
          </a:p>
        </p:txBody>
      </p:sp>
      <p:sp>
        <p:nvSpPr>
          <p:cNvPr id="6" name="Titel 5">
            <a:extLst>
              <a:ext uri="{FF2B5EF4-FFF2-40B4-BE49-F238E27FC236}">
                <a16:creationId xmlns:a16="http://schemas.microsoft.com/office/drawing/2014/main" id="{CDBE7235-7781-82CC-EEB9-A631E9B688D3}"/>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en-US" sz="5400" dirty="0">
                <a:solidFill>
                  <a:srgbClr val="FFFFFF"/>
                </a:solidFill>
              </a:rPr>
              <a:t>DOM</a:t>
            </a:r>
          </a:p>
        </p:txBody>
      </p:sp>
      <p:sp>
        <p:nvSpPr>
          <p:cNvPr id="5" name="Tijdelijke aanduiding voor dianummer 4">
            <a:extLst>
              <a:ext uri="{FF2B5EF4-FFF2-40B4-BE49-F238E27FC236}">
                <a16:creationId xmlns:a16="http://schemas.microsoft.com/office/drawing/2014/main" id="{36C2634F-3632-5155-35D4-3BED62C04C2F}"/>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10</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248714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31A629-8F2D-44F5-B901-02955E9AF954}"/>
              </a:ext>
            </a:extLst>
          </p:cNvPr>
          <p:cNvSpPr>
            <a:spLocks noGrp="1"/>
          </p:cNvSpPr>
          <p:nvPr>
            <p:ph type="title"/>
          </p:nvPr>
        </p:nvSpPr>
        <p:spPr/>
        <p:txBody>
          <a:bodyPr>
            <a:normAutofit fontScale="90000"/>
          </a:bodyPr>
          <a:lstStyle/>
          <a:p>
            <a:r>
              <a:rPr lang="nl-BE" sz="4800" dirty="0"/>
              <a:t>DOM (document object model)</a:t>
            </a:r>
          </a:p>
        </p:txBody>
      </p:sp>
      <p:sp>
        <p:nvSpPr>
          <p:cNvPr id="2" name="Tijdelijke aanduiding voor inhoud 1">
            <a:extLst>
              <a:ext uri="{FF2B5EF4-FFF2-40B4-BE49-F238E27FC236}">
                <a16:creationId xmlns:a16="http://schemas.microsoft.com/office/drawing/2014/main" id="{6BA00D2E-E2EF-439B-987C-DA8BBEDF3142}"/>
              </a:ext>
            </a:extLst>
          </p:cNvPr>
          <p:cNvSpPr>
            <a:spLocks noGrp="1"/>
          </p:cNvSpPr>
          <p:nvPr>
            <p:ph idx="1"/>
          </p:nvPr>
        </p:nvSpPr>
        <p:spPr/>
        <p:txBody>
          <a:bodyPr/>
          <a:lstStyle/>
          <a:p>
            <a:r>
              <a:rPr lang="nl-BE" sz="2600" dirty="0"/>
              <a:t>Door de </a:t>
            </a:r>
            <a:r>
              <a:rPr lang="nl-BE" sz="2600" b="1" dirty="0"/>
              <a:t>HTML DOM </a:t>
            </a:r>
            <a:r>
              <a:rPr lang="nl-BE" sz="2600" dirty="0"/>
              <a:t>kan </a:t>
            </a:r>
            <a:r>
              <a:rPr lang="nl-BE" sz="2600" b="1" dirty="0"/>
              <a:t>JavaScript</a:t>
            </a:r>
            <a:r>
              <a:rPr lang="nl-BE" sz="2600" dirty="0"/>
              <a:t> toegang krijgen tot </a:t>
            </a:r>
            <a:r>
              <a:rPr lang="nl-BE" sz="2600" b="1" dirty="0"/>
              <a:t>alle HTML-elementen </a:t>
            </a:r>
            <a:r>
              <a:rPr lang="nl-BE" sz="2600" dirty="0"/>
              <a:t>en deze wijzigen</a:t>
            </a:r>
          </a:p>
          <a:p>
            <a:r>
              <a:rPr lang="nl-BE" sz="2600" dirty="0"/>
              <a:t>Het </a:t>
            </a:r>
            <a:r>
              <a:rPr lang="nl-BE" sz="2600" b="1" dirty="0"/>
              <a:t>HTML DOM</a:t>
            </a:r>
            <a:r>
              <a:rPr lang="nl-BE" sz="2600" dirty="0"/>
              <a:t>-model is opgebouwd als een </a:t>
            </a:r>
            <a:r>
              <a:rPr lang="nl-BE" sz="2600" b="1" dirty="0"/>
              <a:t>boomstructuur</a:t>
            </a:r>
            <a:r>
              <a:rPr lang="nl-BE" sz="2600" dirty="0"/>
              <a:t> van objecten</a:t>
            </a:r>
          </a:p>
          <a:p>
            <a:pPr marL="0" indent="0">
              <a:buNone/>
            </a:pPr>
            <a:endParaRPr lang="nl-BE" dirty="0">
              <a:highlight>
                <a:srgbClr val="FFFF00"/>
              </a:highlight>
            </a:endParaRPr>
          </a:p>
        </p:txBody>
      </p:sp>
      <p:sp>
        <p:nvSpPr>
          <p:cNvPr id="4" name="Tijdelijke aanduiding voor dianummer 3">
            <a:extLst>
              <a:ext uri="{FF2B5EF4-FFF2-40B4-BE49-F238E27FC236}">
                <a16:creationId xmlns:a16="http://schemas.microsoft.com/office/drawing/2014/main" id="{E4AAD43A-2F9D-4CB2-991C-D6E1F5633E34}"/>
              </a:ext>
            </a:extLst>
          </p:cNvPr>
          <p:cNvSpPr>
            <a:spLocks noGrp="1"/>
          </p:cNvSpPr>
          <p:nvPr>
            <p:ph type="sldNum" sz="quarter" idx="12"/>
          </p:nvPr>
        </p:nvSpPr>
        <p:spPr/>
        <p:txBody>
          <a:bodyPr/>
          <a:lstStyle/>
          <a:p>
            <a:fld id="{31EF2F79-9DA9-4660-849C-6BEF883F7698}" type="slidenum">
              <a:rPr lang="nl-BE" smtClean="0"/>
              <a:t>11</a:t>
            </a:fld>
            <a:endParaRPr lang="nl-BE"/>
          </a:p>
        </p:txBody>
      </p:sp>
      <p:pic>
        <p:nvPicPr>
          <p:cNvPr id="7" name="Afbeelding 6">
            <a:extLst>
              <a:ext uri="{FF2B5EF4-FFF2-40B4-BE49-F238E27FC236}">
                <a16:creationId xmlns:a16="http://schemas.microsoft.com/office/drawing/2014/main" id="{38ECBC98-F47B-438C-9C3F-D0C920948C1B}"/>
              </a:ext>
            </a:extLst>
          </p:cNvPr>
          <p:cNvPicPr>
            <a:picLocks noChangeAspect="1"/>
          </p:cNvPicPr>
          <p:nvPr/>
        </p:nvPicPr>
        <p:blipFill>
          <a:blip r:embed="rId3"/>
          <a:stretch>
            <a:fillRect/>
          </a:stretch>
        </p:blipFill>
        <p:spPr>
          <a:xfrm>
            <a:off x="3755034" y="3429000"/>
            <a:ext cx="5010329" cy="2660988"/>
          </a:xfrm>
          <a:prstGeom prst="rect">
            <a:avLst/>
          </a:prstGeom>
        </p:spPr>
      </p:pic>
    </p:spTree>
    <p:extLst>
      <p:ext uri="{BB962C8B-B14F-4D97-AF65-F5344CB8AC3E}">
        <p14:creationId xmlns:p14="http://schemas.microsoft.com/office/powerpoint/2010/main" val="5496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EB02708-F8FE-41A8-A18A-97929BA97CE2}"/>
              </a:ext>
            </a:extLst>
          </p:cNvPr>
          <p:cNvSpPr>
            <a:spLocks noGrp="1"/>
          </p:cNvSpPr>
          <p:nvPr>
            <p:ph type="title"/>
          </p:nvPr>
        </p:nvSpPr>
        <p:spPr/>
        <p:txBody>
          <a:bodyPr/>
          <a:lstStyle/>
          <a:p>
            <a:r>
              <a:rPr lang="nl-BE" dirty="0"/>
              <a:t>Wat is het HTML DOM?</a:t>
            </a:r>
          </a:p>
        </p:txBody>
      </p:sp>
      <p:sp>
        <p:nvSpPr>
          <p:cNvPr id="2" name="Tijdelijke aanduiding voor inhoud 1">
            <a:extLst>
              <a:ext uri="{FF2B5EF4-FFF2-40B4-BE49-F238E27FC236}">
                <a16:creationId xmlns:a16="http://schemas.microsoft.com/office/drawing/2014/main" id="{94016BD6-CB8D-4595-AADC-F5C481836557}"/>
              </a:ext>
            </a:extLst>
          </p:cNvPr>
          <p:cNvSpPr>
            <a:spLocks noGrp="1"/>
          </p:cNvSpPr>
          <p:nvPr>
            <p:ph idx="1"/>
          </p:nvPr>
        </p:nvSpPr>
        <p:spPr/>
        <p:txBody>
          <a:bodyPr>
            <a:normAutofit lnSpcReduction="10000"/>
          </a:bodyPr>
          <a:lstStyle/>
          <a:p>
            <a:r>
              <a:rPr lang="nl-BE" sz="2600" dirty="0"/>
              <a:t>De </a:t>
            </a:r>
            <a:r>
              <a:rPr lang="nl-BE" sz="2600" b="1" dirty="0"/>
              <a:t>HTML DOM </a:t>
            </a:r>
            <a:r>
              <a:rPr lang="nl-BE" sz="2600" dirty="0"/>
              <a:t>is een </a:t>
            </a:r>
            <a:r>
              <a:rPr lang="nl-BE" sz="2600" b="1" dirty="0"/>
              <a:t>standaard objectmodel </a:t>
            </a:r>
            <a:r>
              <a:rPr lang="nl-BE" sz="2600" dirty="0"/>
              <a:t>en programmeerinterface voor </a:t>
            </a:r>
            <a:r>
              <a:rPr lang="nl-BE" sz="2600" b="1" dirty="0"/>
              <a:t>HTML</a:t>
            </a:r>
            <a:r>
              <a:rPr lang="nl-BE" sz="2600" dirty="0"/>
              <a:t>, het definieert:</a:t>
            </a:r>
          </a:p>
          <a:p>
            <a:pPr lvl="1"/>
            <a:r>
              <a:rPr lang="nl-BE" sz="2200" dirty="0"/>
              <a:t>De HTML-elementen als </a:t>
            </a:r>
            <a:r>
              <a:rPr lang="nl-BE" sz="2200" b="1" dirty="0">
                <a:solidFill>
                  <a:schemeClr val="accent1">
                    <a:lumMod val="60000"/>
                    <a:lumOff val="40000"/>
                  </a:schemeClr>
                </a:solidFill>
              </a:rPr>
              <a:t>objecten</a:t>
            </a:r>
          </a:p>
          <a:p>
            <a:pPr lvl="1"/>
            <a:r>
              <a:rPr lang="nl-BE" sz="2200" dirty="0"/>
              <a:t>De </a:t>
            </a:r>
            <a:r>
              <a:rPr lang="nl-BE" sz="2200" b="1" dirty="0">
                <a:solidFill>
                  <a:schemeClr val="accent1">
                    <a:lumMod val="60000"/>
                    <a:lumOff val="40000"/>
                  </a:schemeClr>
                </a:solidFill>
              </a:rPr>
              <a:t>eigenschappen</a:t>
            </a:r>
            <a:r>
              <a:rPr lang="nl-BE" sz="2200" dirty="0"/>
              <a:t> van alle HTML-elementen</a:t>
            </a:r>
          </a:p>
          <a:p>
            <a:pPr lvl="1"/>
            <a:r>
              <a:rPr lang="nl-BE" sz="2200" dirty="0"/>
              <a:t>De </a:t>
            </a:r>
            <a:r>
              <a:rPr lang="nl-BE" sz="2200" b="1" dirty="0">
                <a:solidFill>
                  <a:schemeClr val="accent1">
                    <a:lumMod val="60000"/>
                    <a:lumOff val="40000"/>
                  </a:schemeClr>
                </a:solidFill>
              </a:rPr>
              <a:t>methoden</a:t>
            </a:r>
            <a:r>
              <a:rPr lang="nl-BE" sz="2200" dirty="0"/>
              <a:t> om toegang te krijgen tot alle HTML-elementen</a:t>
            </a:r>
          </a:p>
          <a:p>
            <a:pPr lvl="1"/>
            <a:r>
              <a:rPr lang="nl-BE" sz="2200" dirty="0"/>
              <a:t>De </a:t>
            </a:r>
            <a:r>
              <a:rPr lang="nl-BE" sz="2200" b="1" dirty="0">
                <a:solidFill>
                  <a:schemeClr val="accent1">
                    <a:lumMod val="60000"/>
                    <a:lumOff val="40000"/>
                  </a:schemeClr>
                </a:solidFill>
              </a:rPr>
              <a:t>events</a:t>
            </a:r>
            <a:r>
              <a:rPr lang="nl-BE" sz="2200" dirty="0"/>
              <a:t> voor alle HTML-elementen</a:t>
            </a:r>
          </a:p>
          <a:p>
            <a:pPr marL="360000" lvl="2" indent="0">
              <a:buNone/>
            </a:pPr>
            <a:endParaRPr lang="nl-BE" sz="2000" dirty="0"/>
          </a:p>
          <a:p>
            <a:pPr marL="360000" lvl="2" indent="0">
              <a:buNone/>
            </a:pPr>
            <a:r>
              <a:rPr lang="nl-BE" sz="2000" dirty="0"/>
              <a:t>Met andere woorden: de </a:t>
            </a:r>
            <a:r>
              <a:rPr lang="nl-BE" sz="2000" b="1" dirty="0"/>
              <a:t>HTML DOM </a:t>
            </a:r>
            <a:r>
              <a:rPr lang="nl-BE" sz="2000" dirty="0"/>
              <a:t>is een </a:t>
            </a:r>
            <a:r>
              <a:rPr lang="nl-BE" sz="2000" b="1" dirty="0"/>
              <a:t>standaard</a:t>
            </a:r>
            <a:r>
              <a:rPr lang="nl-BE" sz="2000" dirty="0"/>
              <a:t> voor het </a:t>
            </a:r>
            <a:r>
              <a:rPr lang="nl-BE" sz="2200" b="1" dirty="0">
                <a:solidFill>
                  <a:schemeClr val="accent1">
                    <a:lumMod val="60000"/>
                    <a:lumOff val="40000"/>
                  </a:schemeClr>
                </a:solidFill>
              </a:rPr>
              <a:t>ophalen</a:t>
            </a:r>
            <a:r>
              <a:rPr lang="nl-BE" sz="2000" dirty="0"/>
              <a:t>, </a:t>
            </a:r>
            <a:r>
              <a:rPr lang="nl-BE" sz="2200" b="1" dirty="0">
                <a:solidFill>
                  <a:schemeClr val="accent1">
                    <a:lumMod val="60000"/>
                    <a:lumOff val="40000"/>
                  </a:schemeClr>
                </a:solidFill>
              </a:rPr>
              <a:t>wijzigen</a:t>
            </a:r>
            <a:r>
              <a:rPr lang="nl-BE" sz="2000" dirty="0"/>
              <a:t>, </a:t>
            </a:r>
            <a:r>
              <a:rPr lang="nl-BE" sz="2200" b="1" dirty="0">
                <a:solidFill>
                  <a:schemeClr val="accent1">
                    <a:lumMod val="60000"/>
                    <a:lumOff val="40000"/>
                  </a:schemeClr>
                </a:solidFill>
              </a:rPr>
              <a:t>toevoegen</a:t>
            </a:r>
            <a:r>
              <a:rPr lang="nl-BE" sz="2000" dirty="0"/>
              <a:t> of </a:t>
            </a:r>
            <a:r>
              <a:rPr lang="nl-BE" sz="2200" b="1" dirty="0">
                <a:solidFill>
                  <a:schemeClr val="accent1">
                    <a:lumMod val="60000"/>
                    <a:lumOff val="40000"/>
                  </a:schemeClr>
                </a:solidFill>
              </a:rPr>
              <a:t>verwijderen</a:t>
            </a:r>
            <a:r>
              <a:rPr lang="nl-BE" sz="2000" dirty="0"/>
              <a:t> van </a:t>
            </a:r>
            <a:r>
              <a:rPr lang="nl-BE" sz="2000" b="1" dirty="0"/>
              <a:t>HTML-elementen</a:t>
            </a:r>
          </a:p>
        </p:txBody>
      </p:sp>
      <p:sp>
        <p:nvSpPr>
          <p:cNvPr id="4" name="Tijdelijke aanduiding voor dianummer 3">
            <a:extLst>
              <a:ext uri="{FF2B5EF4-FFF2-40B4-BE49-F238E27FC236}">
                <a16:creationId xmlns:a16="http://schemas.microsoft.com/office/drawing/2014/main" id="{A480A988-F9EE-438A-B373-5BB18F18557E}"/>
              </a:ext>
            </a:extLst>
          </p:cNvPr>
          <p:cNvSpPr>
            <a:spLocks noGrp="1"/>
          </p:cNvSpPr>
          <p:nvPr>
            <p:ph type="sldNum" sz="quarter" idx="12"/>
          </p:nvPr>
        </p:nvSpPr>
        <p:spPr/>
        <p:txBody>
          <a:bodyPr/>
          <a:lstStyle/>
          <a:p>
            <a:fld id="{31EF2F79-9DA9-4660-849C-6BEF883F7698}" type="slidenum">
              <a:rPr lang="nl-BE" smtClean="0"/>
              <a:t>12</a:t>
            </a:fld>
            <a:endParaRPr lang="nl-BE"/>
          </a:p>
        </p:txBody>
      </p:sp>
    </p:spTree>
    <p:extLst>
      <p:ext uri="{BB962C8B-B14F-4D97-AF65-F5344CB8AC3E}">
        <p14:creationId xmlns:p14="http://schemas.microsoft.com/office/powerpoint/2010/main" val="1348380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9A31194-9A2B-4835-BBDA-6DAC790075E6}"/>
              </a:ext>
            </a:extLst>
          </p:cNvPr>
          <p:cNvSpPr>
            <a:spLocks noGrp="1"/>
          </p:cNvSpPr>
          <p:nvPr>
            <p:ph type="title"/>
          </p:nvPr>
        </p:nvSpPr>
        <p:spPr/>
        <p:txBody>
          <a:bodyPr/>
          <a:lstStyle/>
          <a:p>
            <a:r>
              <a:rPr lang="nl-BE" dirty="0"/>
              <a:t>DOM-manipulatie</a:t>
            </a:r>
          </a:p>
        </p:txBody>
      </p:sp>
      <p:sp>
        <p:nvSpPr>
          <p:cNvPr id="2" name="Tijdelijke aanduiding voor inhoud 1">
            <a:extLst>
              <a:ext uri="{FF2B5EF4-FFF2-40B4-BE49-F238E27FC236}">
                <a16:creationId xmlns:a16="http://schemas.microsoft.com/office/drawing/2014/main" id="{1059731B-64B2-4EBB-BA55-A3E99B02BB88}"/>
              </a:ext>
            </a:extLst>
          </p:cNvPr>
          <p:cNvSpPr>
            <a:spLocks noGrp="1"/>
          </p:cNvSpPr>
          <p:nvPr>
            <p:ph idx="1"/>
          </p:nvPr>
        </p:nvSpPr>
        <p:spPr>
          <a:xfrm>
            <a:off x="677334" y="1480009"/>
            <a:ext cx="8596668" cy="4926478"/>
          </a:xfrm>
        </p:spPr>
        <p:txBody>
          <a:bodyPr>
            <a:normAutofit fontScale="92500" lnSpcReduction="10000"/>
          </a:bodyPr>
          <a:lstStyle/>
          <a:p>
            <a:r>
              <a:rPr lang="nl-BE" sz="2800" b="0" i="0" dirty="0">
                <a:solidFill>
                  <a:srgbClr val="202124"/>
                </a:solidFill>
                <a:effectLst/>
                <a:latin typeface="Google Sans"/>
              </a:rPr>
              <a:t>Via het </a:t>
            </a:r>
            <a:r>
              <a:rPr lang="nl-BE" sz="2800" b="1" i="0" dirty="0">
                <a:solidFill>
                  <a:srgbClr val="202124"/>
                </a:solidFill>
                <a:effectLst/>
                <a:latin typeface="Google Sans"/>
              </a:rPr>
              <a:t>object model </a:t>
            </a:r>
            <a:r>
              <a:rPr lang="nl-BE" sz="2800" b="0" i="0" dirty="0">
                <a:solidFill>
                  <a:srgbClr val="202124"/>
                </a:solidFill>
                <a:effectLst/>
                <a:latin typeface="Google Sans"/>
              </a:rPr>
              <a:t>krijgt </a:t>
            </a:r>
            <a:r>
              <a:rPr lang="nl-BE" sz="2800" b="1" i="0" dirty="0">
                <a:solidFill>
                  <a:srgbClr val="202124"/>
                </a:solidFill>
                <a:effectLst/>
                <a:latin typeface="Google Sans"/>
              </a:rPr>
              <a:t>JavaScript</a:t>
            </a:r>
            <a:r>
              <a:rPr lang="nl-BE" sz="2800" b="0" i="0" dirty="0">
                <a:solidFill>
                  <a:srgbClr val="202124"/>
                </a:solidFill>
                <a:effectLst/>
                <a:latin typeface="Google Sans"/>
              </a:rPr>
              <a:t> alle kracht die het nodig heeft om </a:t>
            </a:r>
            <a:r>
              <a:rPr lang="nl-BE" sz="2800" b="1" i="0" dirty="0">
                <a:solidFill>
                  <a:srgbClr val="202124"/>
                </a:solidFill>
                <a:effectLst/>
                <a:latin typeface="Google Sans"/>
              </a:rPr>
              <a:t>dynamische HTML </a:t>
            </a:r>
            <a:r>
              <a:rPr lang="nl-BE" sz="2800" b="0" i="0" dirty="0">
                <a:solidFill>
                  <a:srgbClr val="202124"/>
                </a:solidFill>
                <a:effectLst/>
                <a:latin typeface="Google Sans"/>
              </a:rPr>
              <a:t>te maken.</a:t>
            </a:r>
          </a:p>
          <a:p>
            <a:r>
              <a:rPr lang="nl-BE" sz="2800" b="0" i="0" dirty="0">
                <a:solidFill>
                  <a:srgbClr val="202124"/>
                </a:solidFill>
                <a:effectLst/>
                <a:latin typeface="Google Sans"/>
              </a:rPr>
              <a:t>JavaScript kan: </a:t>
            </a:r>
          </a:p>
          <a:p>
            <a:pPr lvl="1"/>
            <a:r>
              <a:rPr lang="nl-BE" sz="2400" dirty="0">
                <a:solidFill>
                  <a:schemeClr val="accent1">
                    <a:lumMod val="60000"/>
                    <a:lumOff val="40000"/>
                  </a:schemeClr>
                </a:solidFill>
                <a:latin typeface="Google Sans"/>
              </a:rPr>
              <a:t>alle</a:t>
            </a:r>
            <a:r>
              <a:rPr lang="nl-BE" sz="2400" b="0" i="0" dirty="0">
                <a:solidFill>
                  <a:srgbClr val="202124"/>
                </a:solidFill>
                <a:effectLst/>
                <a:latin typeface="Google Sans"/>
              </a:rPr>
              <a:t> </a:t>
            </a:r>
            <a:r>
              <a:rPr lang="nl-BE" sz="2400" b="1" i="0" dirty="0">
                <a:solidFill>
                  <a:srgbClr val="202124"/>
                </a:solidFill>
                <a:effectLst/>
                <a:latin typeface="Google Sans"/>
              </a:rPr>
              <a:t>HTML-elementen</a:t>
            </a:r>
            <a:r>
              <a:rPr lang="nl-BE" sz="2400" b="0" i="0" dirty="0">
                <a:solidFill>
                  <a:srgbClr val="202124"/>
                </a:solidFill>
                <a:effectLst/>
                <a:latin typeface="Google Sans"/>
              </a:rPr>
              <a:t> op de pagina </a:t>
            </a:r>
            <a:r>
              <a:rPr lang="nl-BE" sz="2400" dirty="0">
                <a:solidFill>
                  <a:schemeClr val="accent1">
                    <a:lumMod val="60000"/>
                    <a:lumOff val="40000"/>
                  </a:schemeClr>
                </a:solidFill>
                <a:latin typeface="Google Sans"/>
              </a:rPr>
              <a:t>wijzigen</a:t>
            </a:r>
            <a:r>
              <a:rPr lang="nl-BE" sz="2400" b="0" i="0" dirty="0">
                <a:solidFill>
                  <a:srgbClr val="202124"/>
                </a:solidFill>
                <a:effectLst/>
                <a:latin typeface="Google Sans"/>
              </a:rPr>
              <a:t> </a:t>
            </a:r>
          </a:p>
          <a:p>
            <a:pPr lvl="1"/>
            <a:r>
              <a:rPr lang="nl-BE" sz="2400" dirty="0">
                <a:solidFill>
                  <a:schemeClr val="accent1">
                    <a:lumMod val="60000"/>
                    <a:lumOff val="40000"/>
                  </a:schemeClr>
                </a:solidFill>
                <a:latin typeface="Google Sans"/>
              </a:rPr>
              <a:t>alle</a:t>
            </a:r>
            <a:r>
              <a:rPr lang="nl-BE" sz="2400" b="0" i="0" dirty="0">
                <a:solidFill>
                  <a:srgbClr val="202124"/>
                </a:solidFill>
                <a:effectLst/>
                <a:latin typeface="Google Sans"/>
              </a:rPr>
              <a:t> </a:t>
            </a:r>
            <a:r>
              <a:rPr lang="nl-BE" sz="2400" b="1" i="0" dirty="0">
                <a:solidFill>
                  <a:srgbClr val="202124"/>
                </a:solidFill>
                <a:effectLst/>
                <a:latin typeface="Google Sans"/>
              </a:rPr>
              <a:t>HTML-attributen</a:t>
            </a:r>
            <a:r>
              <a:rPr lang="nl-BE" sz="2400" b="0" i="0" dirty="0">
                <a:solidFill>
                  <a:srgbClr val="202124"/>
                </a:solidFill>
                <a:effectLst/>
                <a:latin typeface="Google Sans"/>
              </a:rPr>
              <a:t> op de pagina </a:t>
            </a:r>
            <a:r>
              <a:rPr lang="nl-BE" sz="2400" dirty="0">
                <a:solidFill>
                  <a:schemeClr val="accent1">
                    <a:lumMod val="60000"/>
                    <a:lumOff val="40000"/>
                  </a:schemeClr>
                </a:solidFill>
                <a:latin typeface="Google Sans"/>
              </a:rPr>
              <a:t>wijzigen</a:t>
            </a:r>
            <a:r>
              <a:rPr lang="nl-BE" sz="2400" b="0" i="0" dirty="0">
                <a:solidFill>
                  <a:srgbClr val="202124"/>
                </a:solidFill>
                <a:effectLst/>
                <a:latin typeface="Google Sans"/>
              </a:rPr>
              <a:t> </a:t>
            </a:r>
          </a:p>
          <a:p>
            <a:pPr lvl="1"/>
            <a:r>
              <a:rPr lang="nl-BE" sz="2400" dirty="0">
                <a:solidFill>
                  <a:schemeClr val="accent1">
                    <a:lumMod val="60000"/>
                    <a:lumOff val="40000"/>
                  </a:schemeClr>
                </a:solidFill>
                <a:latin typeface="Google Sans"/>
              </a:rPr>
              <a:t>alle</a:t>
            </a:r>
            <a:r>
              <a:rPr lang="nl-BE" sz="2400" b="0" i="0" dirty="0">
                <a:solidFill>
                  <a:srgbClr val="202124"/>
                </a:solidFill>
                <a:effectLst/>
                <a:latin typeface="Google Sans"/>
              </a:rPr>
              <a:t> </a:t>
            </a:r>
            <a:r>
              <a:rPr lang="nl-BE" sz="2400" b="1" i="0" dirty="0">
                <a:solidFill>
                  <a:srgbClr val="202124"/>
                </a:solidFill>
                <a:effectLst/>
                <a:latin typeface="Google Sans"/>
              </a:rPr>
              <a:t>CSS-stijlen</a:t>
            </a:r>
            <a:r>
              <a:rPr lang="nl-BE" sz="2400" b="0" i="0" dirty="0">
                <a:solidFill>
                  <a:srgbClr val="202124"/>
                </a:solidFill>
                <a:effectLst/>
                <a:latin typeface="Google Sans"/>
              </a:rPr>
              <a:t> op de pagina </a:t>
            </a:r>
            <a:r>
              <a:rPr lang="nl-BE" sz="2400" dirty="0">
                <a:solidFill>
                  <a:schemeClr val="accent1">
                    <a:lumMod val="60000"/>
                    <a:lumOff val="40000"/>
                  </a:schemeClr>
                </a:solidFill>
                <a:latin typeface="Google Sans"/>
              </a:rPr>
              <a:t>wijzigen</a:t>
            </a:r>
            <a:r>
              <a:rPr lang="nl-BE" sz="2400" b="0" i="0" dirty="0">
                <a:solidFill>
                  <a:srgbClr val="202124"/>
                </a:solidFill>
                <a:effectLst/>
                <a:latin typeface="Google Sans"/>
              </a:rPr>
              <a:t> </a:t>
            </a:r>
          </a:p>
          <a:p>
            <a:pPr lvl="1"/>
            <a:r>
              <a:rPr lang="nl-BE" sz="2400" dirty="0">
                <a:solidFill>
                  <a:schemeClr val="accent1">
                    <a:lumMod val="60000"/>
                    <a:lumOff val="40000"/>
                  </a:schemeClr>
                </a:solidFill>
                <a:latin typeface="Google Sans"/>
              </a:rPr>
              <a:t>bestaande</a:t>
            </a:r>
            <a:r>
              <a:rPr lang="nl-BE" sz="2400" b="0" i="0" dirty="0">
                <a:solidFill>
                  <a:srgbClr val="202124"/>
                </a:solidFill>
                <a:effectLst/>
                <a:latin typeface="Google Sans"/>
              </a:rPr>
              <a:t> </a:t>
            </a:r>
            <a:r>
              <a:rPr lang="nl-BE" sz="2400" b="1" i="0" dirty="0">
                <a:solidFill>
                  <a:srgbClr val="202124"/>
                </a:solidFill>
                <a:effectLst/>
                <a:latin typeface="Google Sans"/>
              </a:rPr>
              <a:t>HTML-elementen</a:t>
            </a:r>
            <a:r>
              <a:rPr lang="nl-BE" sz="2400" b="0" i="0" dirty="0">
                <a:solidFill>
                  <a:srgbClr val="202124"/>
                </a:solidFill>
                <a:effectLst/>
                <a:latin typeface="Google Sans"/>
              </a:rPr>
              <a:t> en </a:t>
            </a:r>
            <a:r>
              <a:rPr lang="nl-BE" sz="2400" b="1" i="0" dirty="0">
                <a:solidFill>
                  <a:srgbClr val="202124"/>
                </a:solidFill>
                <a:effectLst/>
                <a:latin typeface="Google Sans"/>
              </a:rPr>
              <a:t>attributen</a:t>
            </a:r>
            <a:r>
              <a:rPr lang="nl-BE" sz="2400" b="0" i="0" dirty="0">
                <a:solidFill>
                  <a:srgbClr val="202124"/>
                </a:solidFill>
                <a:effectLst/>
                <a:latin typeface="Google Sans"/>
              </a:rPr>
              <a:t> </a:t>
            </a:r>
            <a:r>
              <a:rPr lang="nl-BE" sz="2400" dirty="0">
                <a:solidFill>
                  <a:schemeClr val="accent1">
                    <a:lumMod val="60000"/>
                    <a:lumOff val="40000"/>
                  </a:schemeClr>
                </a:solidFill>
                <a:latin typeface="Google Sans"/>
              </a:rPr>
              <a:t>verwijderen</a:t>
            </a:r>
            <a:r>
              <a:rPr lang="nl-BE" sz="2400" b="0" i="0" dirty="0">
                <a:solidFill>
                  <a:srgbClr val="202124"/>
                </a:solidFill>
                <a:effectLst/>
                <a:latin typeface="Google Sans"/>
              </a:rPr>
              <a:t> </a:t>
            </a:r>
          </a:p>
          <a:p>
            <a:pPr lvl="1"/>
            <a:r>
              <a:rPr lang="nl-BE" sz="2400" dirty="0">
                <a:solidFill>
                  <a:schemeClr val="accent1">
                    <a:lumMod val="60000"/>
                    <a:lumOff val="40000"/>
                  </a:schemeClr>
                </a:solidFill>
                <a:latin typeface="Google Sans"/>
              </a:rPr>
              <a:t>nieuwe</a:t>
            </a:r>
            <a:r>
              <a:rPr lang="nl-BE" sz="2400" b="0" i="0" dirty="0">
                <a:solidFill>
                  <a:srgbClr val="202124"/>
                </a:solidFill>
                <a:effectLst/>
                <a:latin typeface="Google Sans"/>
              </a:rPr>
              <a:t> </a:t>
            </a:r>
            <a:r>
              <a:rPr lang="nl-BE" sz="2400" b="1" i="0" dirty="0">
                <a:solidFill>
                  <a:srgbClr val="202124"/>
                </a:solidFill>
                <a:effectLst/>
                <a:latin typeface="Google Sans"/>
              </a:rPr>
              <a:t>HTML-elementen</a:t>
            </a:r>
            <a:r>
              <a:rPr lang="nl-BE" sz="2400" b="0" i="0" dirty="0">
                <a:solidFill>
                  <a:srgbClr val="202124"/>
                </a:solidFill>
                <a:effectLst/>
                <a:latin typeface="Google Sans"/>
              </a:rPr>
              <a:t> en </a:t>
            </a:r>
            <a:r>
              <a:rPr lang="nl-BE" sz="2400" b="1" i="0" dirty="0">
                <a:solidFill>
                  <a:srgbClr val="202124"/>
                </a:solidFill>
                <a:effectLst/>
                <a:latin typeface="Google Sans"/>
              </a:rPr>
              <a:t>attributen</a:t>
            </a:r>
            <a:r>
              <a:rPr lang="nl-BE" sz="2400" b="0" i="0" dirty="0">
                <a:solidFill>
                  <a:srgbClr val="202124"/>
                </a:solidFill>
                <a:effectLst/>
                <a:latin typeface="Google Sans"/>
              </a:rPr>
              <a:t> </a:t>
            </a:r>
            <a:r>
              <a:rPr lang="nl-BE" sz="2400" dirty="0">
                <a:solidFill>
                  <a:schemeClr val="accent1">
                    <a:lumMod val="60000"/>
                    <a:lumOff val="40000"/>
                  </a:schemeClr>
                </a:solidFill>
                <a:latin typeface="Google Sans"/>
              </a:rPr>
              <a:t>toevoegen</a:t>
            </a:r>
            <a:r>
              <a:rPr lang="nl-BE" sz="2400" b="0" i="0" dirty="0">
                <a:solidFill>
                  <a:srgbClr val="202124"/>
                </a:solidFill>
                <a:effectLst/>
                <a:latin typeface="Google Sans"/>
              </a:rPr>
              <a:t> </a:t>
            </a:r>
          </a:p>
          <a:p>
            <a:pPr lvl="1"/>
            <a:r>
              <a:rPr lang="nl-BE" sz="2400" dirty="0">
                <a:solidFill>
                  <a:schemeClr val="accent1">
                    <a:lumMod val="60000"/>
                    <a:lumOff val="40000"/>
                  </a:schemeClr>
                </a:solidFill>
                <a:latin typeface="Google Sans"/>
              </a:rPr>
              <a:t>reageren</a:t>
            </a:r>
            <a:r>
              <a:rPr lang="nl-BE" sz="2400" b="0" i="0" dirty="0">
                <a:solidFill>
                  <a:srgbClr val="202124"/>
                </a:solidFill>
                <a:effectLst/>
                <a:latin typeface="Google Sans"/>
              </a:rPr>
              <a:t> op alle bestaande </a:t>
            </a:r>
            <a:r>
              <a:rPr lang="nl-BE" sz="2400" b="1" i="0" dirty="0">
                <a:solidFill>
                  <a:srgbClr val="202124"/>
                </a:solidFill>
                <a:effectLst/>
                <a:latin typeface="Google Sans"/>
              </a:rPr>
              <a:t>HTML-events</a:t>
            </a:r>
            <a:r>
              <a:rPr lang="nl-BE" sz="2400" b="0" i="0" dirty="0">
                <a:solidFill>
                  <a:srgbClr val="202124"/>
                </a:solidFill>
                <a:effectLst/>
                <a:latin typeface="Google Sans"/>
              </a:rPr>
              <a:t> op de pagina</a:t>
            </a:r>
          </a:p>
          <a:p>
            <a:pPr lvl="1"/>
            <a:r>
              <a:rPr lang="nl-BE" sz="2400" dirty="0">
                <a:solidFill>
                  <a:schemeClr val="accent1">
                    <a:lumMod val="60000"/>
                    <a:lumOff val="40000"/>
                  </a:schemeClr>
                </a:solidFill>
                <a:latin typeface="Google Sans"/>
              </a:rPr>
              <a:t>nieuwe</a:t>
            </a:r>
            <a:r>
              <a:rPr lang="nl-BE" sz="2400" b="0" i="0" dirty="0">
                <a:solidFill>
                  <a:srgbClr val="202124"/>
                </a:solidFill>
                <a:effectLst/>
                <a:latin typeface="Google Sans"/>
              </a:rPr>
              <a:t> </a:t>
            </a:r>
            <a:r>
              <a:rPr lang="nl-BE" sz="2400" b="1" i="0" dirty="0">
                <a:solidFill>
                  <a:srgbClr val="202124"/>
                </a:solidFill>
                <a:effectLst/>
                <a:latin typeface="Google Sans"/>
              </a:rPr>
              <a:t>HTML-events</a:t>
            </a:r>
            <a:r>
              <a:rPr lang="nl-BE" sz="2400" b="0" i="0" dirty="0">
                <a:solidFill>
                  <a:srgbClr val="202124"/>
                </a:solidFill>
                <a:effectLst/>
                <a:latin typeface="Google Sans"/>
              </a:rPr>
              <a:t> op de pagina </a:t>
            </a:r>
            <a:r>
              <a:rPr lang="nl-BE" sz="2400" dirty="0">
                <a:solidFill>
                  <a:schemeClr val="accent1">
                    <a:lumMod val="60000"/>
                    <a:lumOff val="40000"/>
                  </a:schemeClr>
                </a:solidFill>
                <a:latin typeface="Google Sans"/>
              </a:rPr>
              <a:t>aanmaken</a:t>
            </a:r>
          </a:p>
          <a:p>
            <a:pPr lvl="1"/>
            <a:r>
              <a:rPr lang="nl-BE" sz="2400" dirty="0">
                <a:solidFill>
                  <a:srgbClr val="202124"/>
                </a:solidFill>
                <a:latin typeface="Google Sans"/>
              </a:rPr>
              <a:t>…</a:t>
            </a:r>
            <a:endParaRPr lang="nl-BE" sz="2400" dirty="0"/>
          </a:p>
        </p:txBody>
      </p:sp>
      <p:sp>
        <p:nvSpPr>
          <p:cNvPr id="4" name="Tijdelijke aanduiding voor dianummer 3">
            <a:extLst>
              <a:ext uri="{FF2B5EF4-FFF2-40B4-BE49-F238E27FC236}">
                <a16:creationId xmlns:a16="http://schemas.microsoft.com/office/drawing/2014/main" id="{DF22DA00-FF46-4E1F-A8B6-5BACFC616BF0}"/>
              </a:ext>
            </a:extLst>
          </p:cNvPr>
          <p:cNvSpPr>
            <a:spLocks noGrp="1"/>
          </p:cNvSpPr>
          <p:nvPr>
            <p:ph type="sldNum" sz="quarter" idx="12"/>
          </p:nvPr>
        </p:nvSpPr>
        <p:spPr/>
        <p:txBody>
          <a:bodyPr/>
          <a:lstStyle/>
          <a:p>
            <a:fld id="{31EF2F79-9DA9-4660-849C-6BEF883F7698}" type="slidenum">
              <a:rPr lang="nl-BE" smtClean="0"/>
              <a:t>13</a:t>
            </a:fld>
            <a:endParaRPr lang="nl-BE"/>
          </a:p>
        </p:txBody>
      </p:sp>
    </p:spTree>
    <p:extLst>
      <p:ext uri="{BB962C8B-B14F-4D97-AF65-F5344CB8AC3E}">
        <p14:creationId xmlns:p14="http://schemas.microsoft.com/office/powerpoint/2010/main" val="3817810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90672B0-3965-CBBB-D8BD-7CBF9C253AE5}"/>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823923C6-7197-B506-6FFE-FD7B086C73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15A914CB-EAA1-90AC-B288-62E8476D78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4424827-A60E-357A-2B3D-147FEAB967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4AF04802-1D61-2E6D-0236-2DEF37242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A81FC4E0-765F-2CE2-FE04-4DB39D43D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AFF8783E-127B-7F1C-E9F6-098E42E6A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7BFF9420-545E-C2F6-BECA-7372DE82E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2FB6A389-7971-C1C4-062C-27863C1D6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06E67546-2BBD-6E54-351B-8BA5E5C88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4CE8C8F4-33BB-905D-7073-4D9B528C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28F68C80-7882-73A9-B1BC-5554A318E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46E10B09-D000-2F8C-7D57-E53C7BD6A9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4AC99E17-052E-E5EF-6565-2FB37DE6DF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EEE841A0-E79D-F32F-3310-BC1E1E3450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941E73B0-2B05-A499-795B-CBF86CF09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063179B8-50E2-ABA2-6278-CC25F7049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A292B2A4-88EB-984F-13CE-ED46F95C58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16D452D0-D6A5-355F-C21E-6B23B44A6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76A8B014-D25F-01C2-8B4E-59E747D17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D92D3028-57EA-0E9B-3057-E6A76B23A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C3350D12-3FB9-2052-E491-1E7331694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DCC44BBE-EC32-6DCA-C180-D536FDA979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004E5D22-FF59-A189-14CF-384D3047AFCF}"/>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a:r>
              <a:rPr lang="nl-BE" sz="1800" dirty="0">
                <a:solidFill>
                  <a:srgbClr val="FFFFFF"/>
                </a:solidFill>
              </a:rPr>
              <a:t>getElementById – getElementsByClassName – getElementsByTagName</a:t>
            </a:r>
            <a:br>
              <a:rPr lang="nl-BE" sz="1800" dirty="0">
                <a:solidFill>
                  <a:srgbClr val="FFFFFF"/>
                </a:solidFill>
              </a:rPr>
            </a:br>
            <a:r>
              <a:rPr lang="nl-BE" sz="1800" dirty="0">
                <a:solidFill>
                  <a:srgbClr val="FFFFFF"/>
                </a:solidFill>
              </a:rPr>
              <a:t>querySelector - querySelectorAll </a:t>
            </a:r>
            <a:endParaRPr lang="en-US" sz="1800" dirty="0">
              <a:solidFill>
                <a:srgbClr val="FFFFFF"/>
              </a:solidFill>
            </a:endParaRPr>
          </a:p>
        </p:txBody>
      </p:sp>
      <p:sp>
        <p:nvSpPr>
          <p:cNvPr id="6" name="Titel 5">
            <a:extLst>
              <a:ext uri="{FF2B5EF4-FFF2-40B4-BE49-F238E27FC236}">
                <a16:creationId xmlns:a16="http://schemas.microsoft.com/office/drawing/2014/main" id="{18CCE50A-2897-F38A-4A75-B070BB2D8CAB}"/>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nl-BE" sz="5400" dirty="0">
                <a:solidFill>
                  <a:schemeClr val="bg1"/>
                </a:solidFill>
              </a:rPr>
              <a:t>HTML-elementen selecteren</a:t>
            </a:r>
            <a:endParaRPr lang="en-US" sz="5400" dirty="0">
              <a:solidFill>
                <a:schemeClr val="bg1"/>
              </a:solidFill>
            </a:endParaRPr>
          </a:p>
        </p:txBody>
      </p:sp>
      <p:sp>
        <p:nvSpPr>
          <p:cNvPr id="5" name="Tijdelijke aanduiding voor dianummer 4">
            <a:extLst>
              <a:ext uri="{FF2B5EF4-FFF2-40B4-BE49-F238E27FC236}">
                <a16:creationId xmlns:a16="http://schemas.microsoft.com/office/drawing/2014/main" id="{23804923-6B0C-394D-6C05-2E20F7D537E6}"/>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14</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3797362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46D06DB-DA92-4512-849A-5E91CD5D2451}"/>
              </a:ext>
            </a:extLst>
          </p:cNvPr>
          <p:cNvSpPr>
            <a:spLocks noGrp="1"/>
          </p:cNvSpPr>
          <p:nvPr>
            <p:ph type="title"/>
          </p:nvPr>
        </p:nvSpPr>
        <p:spPr/>
        <p:txBody>
          <a:bodyPr/>
          <a:lstStyle/>
          <a:p>
            <a:r>
              <a:rPr lang="nl-BE" dirty="0"/>
              <a:t>HTML-elementen vinden</a:t>
            </a:r>
            <a:br>
              <a:rPr lang="nl-BE" dirty="0"/>
            </a:br>
            <a:r>
              <a:rPr lang="nl-BE" sz="1200" dirty="0"/>
              <a:t>getElementBy.html</a:t>
            </a:r>
          </a:p>
        </p:txBody>
      </p:sp>
      <p:sp>
        <p:nvSpPr>
          <p:cNvPr id="4" name="Tijdelijke aanduiding voor dianummer 3">
            <a:extLst>
              <a:ext uri="{FF2B5EF4-FFF2-40B4-BE49-F238E27FC236}">
                <a16:creationId xmlns:a16="http://schemas.microsoft.com/office/drawing/2014/main" id="{C570DE49-39E0-4B32-8336-19E9286772C0}"/>
              </a:ext>
            </a:extLst>
          </p:cNvPr>
          <p:cNvSpPr>
            <a:spLocks noGrp="1"/>
          </p:cNvSpPr>
          <p:nvPr>
            <p:ph type="sldNum" sz="quarter" idx="25"/>
          </p:nvPr>
        </p:nvSpPr>
        <p:spPr/>
        <p:txBody>
          <a:bodyPr/>
          <a:lstStyle/>
          <a:p>
            <a:fld id="{31EF2F79-9DA9-4660-849C-6BEF883F7698}" type="slidenum">
              <a:rPr lang="nl-BE" smtClean="0"/>
              <a:t>15</a:t>
            </a:fld>
            <a:endParaRPr lang="nl-BE"/>
          </a:p>
        </p:txBody>
      </p:sp>
      <p:sp>
        <p:nvSpPr>
          <p:cNvPr id="2" name="Tijdelijke aanduiding voor inhoud 1">
            <a:extLst>
              <a:ext uri="{FF2B5EF4-FFF2-40B4-BE49-F238E27FC236}">
                <a16:creationId xmlns:a16="http://schemas.microsoft.com/office/drawing/2014/main" id="{0A8689C2-2926-43A1-8667-E71E60094330}"/>
              </a:ext>
            </a:extLst>
          </p:cNvPr>
          <p:cNvSpPr>
            <a:spLocks noGrp="1"/>
          </p:cNvSpPr>
          <p:nvPr>
            <p:ph type="body" sz="quarter" idx="31"/>
          </p:nvPr>
        </p:nvSpPr>
        <p:spPr/>
        <p:txBody>
          <a:bodyPr>
            <a:normAutofit/>
          </a:bodyPr>
          <a:lstStyle/>
          <a:p>
            <a:pPr lvl="1"/>
            <a:r>
              <a:rPr lang="nl-BE" sz="2800" b="0" i="0" dirty="0">
                <a:solidFill>
                  <a:srgbClr val="000000"/>
                </a:solidFill>
                <a:effectLst/>
                <a:latin typeface="+mj-lt"/>
              </a:rPr>
              <a:t>document.</a:t>
            </a:r>
            <a:r>
              <a:rPr lang="nl-BE" sz="2800" b="1" i="0" dirty="0">
                <a:solidFill>
                  <a:srgbClr val="000000"/>
                </a:solidFill>
                <a:effectLst/>
                <a:latin typeface="+mj-lt"/>
              </a:rPr>
              <a:t>getElementById(</a:t>
            </a:r>
            <a:r>
              <a:rPr lang="nl-BE" sz="2800" b="1" i="1" dirty="0">
                <a:solidFill>
                  <a:srgbClr val="000000"/>
                </a:solidFill>
                <a:effectLst/>
                <a:latin typeface="+mj-lt"/>
              </a:rPr>
              <a:t>id</a:t>
            </a:r>
            <a:r>
              <a:rPr lang="nl-BE" sz="2800" b="1" i="0" dirty="0">
                <a:solidFill>
                  <a:srgbClr val="000000"/>
                </a:solidFill>
                <a:effectLst/>
                <a:latin typeface="+mj-lt"/>
              </a:rPr>
              <a:t>)</a:t>
            </a:r>
          </a:p>
          <a:p>
            <a:pPr lvl="2"/>
            <a:r>
              <a:rPr lang="nl-BE" sz="2400" dirty="0">
                <a:latin typeface="+mj-lt"/>
              </a:rPr>
              <a:t>Geeft </a:t>
            </a:r>
            <a:r>
              <a:rPr lang="nl-BE" sz="2400" b="1" dirty="0">
                <a:solidFill>
                  <a:schemeClr val="accent1">
                    <a:lumMod val="60000"/>
                    <a:lumOff val="40000"/>
                  </a:schemeClr>
                </a:solidFill>
                <a:latin typeface="+mj-lt"/>
              </a:rPr>
              <a:t>één element </a:t>
            </a:r>
            <a:r>
              <a:rPr lang="nl-BE" sz="2400" dirty="0">
                <a:latin typeface="+mj-lt"/>
              </a:rPr>
              <a:t>op basis van een </a:t>
            </a:r>
            <a:r>
              <a:rPr lang="nl-BE" sz="2400" b="1" dirty="0">
                <a:solidFill>
                  <a:schemeClr val="accent1"/>
                </a:solidFill>
                <a:latin typeface="+mj-lt"/>
              </a:rPr>
              <a:t>id</a:t>
            </a:r>
            <a:r>
              <a:rPr lang="nl-BE" sz="2400" dirty="0">
                <a:latin typeface="+mj-lt"/>
              </a:rPr>
              <a:t> (moet uniek zijn!)</a:t>
            </a:r>
          </a:p>
          <a:p>
            <a:pPr lvl="1"/>
            <a:r>
              <a:rPr lang="nl-BE" sz="2800" b="0" i="0" dirty="0">
                <a:solidFill>
                  <a:srgbClr val="000000"/>
                </a:solidFill>
                <a:effectLst/>
                <a:latin typeface="+mj-lt"/>
              </a:rPr>
              <a:t>document.</a:t>
            </a:r>
            <a:r>
              <a:rPr lang="nl-BE" sz="2800" b="1" i="0" dirty="0">
                <a:solidFill>
                  <a:srgbClr val="000000"/>
                </a:solidFill>
                <a:effectLst/>
                <a:latin typeface="+mj-lt"/>
              </a:rPr>
              <a:t>getElement</a:t>
            </a:r>
            <a:r>
              <a:rPr lang="nl-BE" sz="2800" b="1" i="0" dirty="0">
                <a:solidFill>
                  <a:schemeClr val="accent1">
                    <a:lumMod val="60000"/>
                    <a:lumOff val="40000"/>
                  </a:schemeClr>
                </a:solidFill>
                <a:effectLst/>
                <a:latin typeface="+mj-lt"/>
              </a:rPr>
              <a:t>s</a:t>
            </a:r>
            <a:r>
              <a:rPr lang="nl-BE" sz="2800" b="1" i="0" dirty="0">
                <a:solidFill>
                  <a:srgbClr val="000000"/>
                </a:solidFill>
                <a:effectLst/>
                <a:latin typeface="+mj-lt"/>
              </a:rPr>
              <a:t>ByClassName(</a:t>
            </a:r>
            <a:r>
              <a:rPr lang="nl-BE" sz="2800" b="1" i="1" dirty="0">
                <a:solidFill>
                  <a:srgbClr val="000000"/>
                </a:solidFill>
                <a:effectLst/>
                <a:latin typeface="+mj-lt"/>
              </a:rPr>
              <a:t>name</a:t>
            </a:r>
            <a:r>
              <a:rPr lang="nl-BE" sz="2800" b="1" i="0" dirty="0">
                <a:solidFill>
                  <a:srgbClr val="000000"/>
                </a:solidFill>
                <a:effectLst/>
                <a:latin typeface="+mj-lt"/>
              </a:rPr>
              <a:t>)</a:t>
            </a:r>
          </a:p>
          <a:p>
            <a:pPr lvl="2"/>
            <a:r>
              <a:rPr lang="nl-BE" sz="2400" dirty="0">
                <a:latin typeface="+mj-lt"/>
              </a:rPr>
              <a:t>Vindt </a:t>
            </a:r>
            <a:r>
              <a:rPr lang="nl-BE" sz="2400" b="1" dirty="0">
                <a:solidFill>
                  <a:schemeClr val="accent1"/>
                </a:solidFill>
                <a:latin typeface="+mj-lt"/>
              </a:rPr>
              <a:t>elementen</a:t>
            </a:r>
            <a:r>
              <a:rPr lang="nl-BE" sz="2400" dirty="0">
                <a:latin typeface="+mj-lt"/>
              </a:rPr>
              <a:t> op basis van een </a:t>
            </a:r>
            <a:r>
              <a:rPr lang="nl-BE" sz="2400" b="1" dirty="0">
                <a:solidFill>
                  <a:schemeClr val="accent1"/>
                </a:solidFill>
                <a:latin typeface="+mj-lt"/>
              </a:rPr>
              <a:t>klasse</a:t>
            </a:r>
          </a:p>
          <a:p>
            <a:pPr lvl="2"/>
            <a:r>
              <a:rPr lang="nl-BE" sz="2400" dirty="0">
                <a:latin typeface="+mj-lt"/>
              </a:rPr>
              <a:t>Geeft een </a:t>
            </a:r>
            <a:r>
              <a:rPr lang="nl-BE" sz="2400" b="1" dirty="0">
                <a:solidFill>
                  <a:schemeClr val="accent1">
                    <a:lumMod val="60000"/>
                    <a:lumOff val="40000"/>
                  </a:schemeClr>
                </a:solidFill>
                <a:latin typeface="+mj-lt"/>
              </a:rPr>
              <a:t>HTMLCollection</a:t>
            </a:r>
            <a:r>
              <a:rPr lang="nl-BE" sz="2400" b="1" dirty="0">
                <a:latin typeface="+mj-lt"/>
              </a:rPr>
              <a:t> </a:t>
            </a:r>
            <a:r>
              <a:rPr lang="nl-BE" sz="2400" dirty="0">
                <a:latin typeface="+mj-lt"/>
              </a:rPr>
              <a:t>terug met elementen</a:t>
            </a:r>
          </a:p>
          <a:p>
            <a:pPr lvl="1"/>
            <a:r>
              <a:rPr lang="nl-BE" sz="2800" dirty="0">
                <a:latin typeface="+mj-lt"/>
              </a:rPr>
              <a:t>document.</a:t>
            </a:r>
            <a:r>
              <a:rPr lang="nl-BE" sz="2800" b="1" dirty="0">
                <a:latin typeface="+mj-lt"/>
              </a:rPr>
              <a:t>getElement</a:t>
            </a:r>
            <a:r>
              <a:rPr lang="nl-BE" sz="2800" b="1" dirty="0">
                <a:solidFill>
                  <a:schemeClr val="accent1">
                    <a:lumMod val="60000"/>
                    <a:lumOff val="40000"/>
                  </a:schemeClr>
                </a:solidFill>
                <a:latin typeface="+mj-lt"/>
              </a:rPr>
              <a:t>s</a:t>
            </a:r>
            <a:r>
              <a:rPr lang="nl-BE" sz="2800" b="1" dirty="0">
                <a:latin typeface="+mj-lt"/>
              </a:rPr>
              <a:t>ByTagName(</a:t>
            </a:r>
            <a:r>
              <a:rPr lang="nl-BE" sz="2800" b="1" i="1" dirty="0">
                <a:latin typeface="+mj-lt"/>
              </a:rPr>
              <a:t>name</a:t>
            </a:r>
            <a:r>
              <a:rPr lang="nl-BE" sz="2800" b="1" dirty="0">
                <a:latin typeface="+mj-lt"/>
              </a:rPr>
              <a:t>)</a:t>
            </a:r>
          </a:p>
          <a:p>
            <a:pPr lvl="2"/>
            <a:r>
              <a:rPr lang="nl-BE" sz="2400" dirty="0">
                <a:latin typeface="+mj-lt"/>
              </a:rPr>
              <a:t>Vindt </a:t>
            </a:r>
            <a:r>
              <a:rPr lang="nl-BE" sz="2400" b="1" dirty="0">
                <a:solidFill>
                  <a:schemeClr val="accent1"/>
                </a:solidFill>
                <a:latin typeface="+mj-lt"/>
              </a:rPr>
              <a:t>elementen</a:t>
            </a:r>
            <a:r>
              <a:rPr lang="nl-BE" sz="2400" dirty="0">
                <a:latin typeface="+mj-lt"/>
              </a:rPr>
              <a:t> op basis van een </a:t>
            </a:r>
            <a:r>
              <a:rPr lang="nl-BE" sz="2400" b="1" dirty="0">
                <a:solidFill>
                  <a:schemeClr val="accent1"/>
                </a:solidFill>
                <a:latin typeface="+mj-lt"/>
              </a:rPr>
              <a:t>tag</a:t>
            </a:r>
          </a:p>
          <a:p>
            <a:pPr lvl="2"/>
            <a:r>
              <a:rPr lang="nl-BE" sz="2400" dirty="0">
                <a:latin typeface="+mj-lt"/>
              </a:rPr>
              <a:t>Geeft een </a:t>
            </a:r>
            <a:r>
              <a:rPr lang="nl-BE" sz="2400" b="1" dirty="0">
                <a:solidFill>
                  <a:schemeClr val="accent1">
                    <a:lumMod val="60000"/>
                    <a:lumOff val="40000"/>
                  </a:schemeClr>
                </a:solidFill>
                <a:latin typeface="+mj-lt"/>
              </a:rPr>
              <a:t>HTMLCollection</a:t>
            </a:r>
            <a:r>
              <a:rPr lang="nl-BE" sz="2400" b="1" dirty="0">
                <a:latin typeface="+mj-lt"/>
              </a:rPr>
              <a:t> </a:t>
            </a:r>
            <a:r>
              <a:rPr lang="nl-BE" sz="2400" dirty="0">
                <a:latin typeface="+mj-lt"/>
              </a:rPr>
              <a:t>terug met elementen</a:t>
            </a:r>
          </a:p>
        </p:txBody>
      </p:sp>
      <p:sp>
        <p:nvSpPr>
          <p:cNvPr id="5" name="Tekstvak 4">
            <a:extLst>
              <a:ext uri="{FF2B5EF4-FFF2-40B4-BE49-F238E27FC236}">
                <a16:creationId xmlns:a16="http://schemas.microsoft.com/office/drawing/2014/main" id="{3396A5C9-7833-0252-C332-4BA1BF9C1CEF}"/>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49430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46D06DB-DA92-4512-849A-5E91CD5D2451}"/>
              </a:ext>
            </a:extLst>
          </p:cNvPr>
          <p:cNvSpPr>
            <a:spLocks noGrp="1"/>
          </p:cNvSpPr>
          <p:nvPr>
            <p:ph type="title"/>
          </p:nvPr>
        </p:nvSpPr>
        <p:spPr>
          <a:xfrm>
            <a:off x="677334" y="609600"/>
            <a:ext cx="9038166" cy="1320800"/>
          </a:xfrm>
        </p:spPr>
        <p:txBody>
          <a:bodyPr/>
          <a:lstStyle/>
          <a:p>
            <a:r>
              <a:rPr lang="nl-BE" dirty="0"/>
              <a:t>HTML-elementen vinden </a:t>
            </a:r>
            <a:br>
              <a:rPr lang="nl-BE" dirty="0"/>
            </a:br>
            <a:r>
              <a:rPr lang="nl-BE" sz="2800" dirty="0"/>
              <a:t>new kids on the block</a:t>
            </a:r>
            <a:br>
              <a:rPr lang="nl-BE" sz="2800" dirty="0"/>
            </a:br>
            <a:r>
              <a:rPr lang="nl-BE" sz="1200" dirty="0"/>
              <a:t>querySelector.html - querySelectorAll.html</a:t>
            </a:r>
          </a:p>
        </p:txBody>
      </p:sp>
      <p:sp>
        <p:nvSpPr>
          <p:cNvPr id="4" name="Tijdelijke aanduiding voor dianummer 3">
            <a:extLst>
              <a:ext uri="{FF2B5EF4-FFF2-40B4-BE49-F238E27FC236}">
                <a16:creationId xmlns:a16="http://schemas.microsoft.com/office/drawing/2014/main" id="{C570DE49-39E0-4B32-8336-19E9286772C0}"/>
              </a:ext>
            </a:extLst>
          </p:cNvPr>
          <p:cNvSpPr>
            <a:spLocks noGrp="1"/>
          </p:cNvSpPr>
          <p:nvPr>
            <p:ph type="sldNum" sz="quarter" idx="25"/>
          </p:nvPr>
        </p:nvSpPr>
        <p:spPr/>
        <p:txBody>
          <a:bodyPr/>
          <a:lstStyle/>
          <a:p>
            <a:fld id="{31EF2F79-9DA9-4660-849C-6BEF883F7698}" type="slidenum">
              <a:rPr lang="nl-BE" smtClean="0"/>
              <a:t>16</a:t>
            </a:fld>
            <a:endParaRPr lang="nl-BE"/>
          </a:p>
        </p:txBody>
      </p:sp>
      <p:sp>
        <p:nvSpPr>
          <p:cNvPr id="2" name="Tijdelijke aanduiding voor inhoud 1">
            <a:extLst>
              <a:ext uri="{FF2B5EF4-FFF2-40B4-BE49-F238E27FC236}">
                <a16:creationId xmlns:a16="http://schemas.microsoft.com/office/drawing/2014/main" id="{0A8689C2-2926-43A1-8667-E71E60094330}"/>
              </a:ext>
            </a:extLst>
          </p:cNvPr>
          <p:cNvSpPr>
            <a:spLocks noGrp="1"/>
          </p:cNvSpPr>
          <p:nvPr>
            <p:ph type="body" sz="quarter" idx="31"/>
          </p:nvPr>
        </p:nvSpPr>
        <p:spPr>
          <a:xfrm>
            <a:off x="515936" y="1930400"/>
            <a:ext cx="11160127" cy="4414838"/>
          </a:xfrm>
        </p:spPr>
        <p:txBody>
          <a:bodyPr>
            <a:normAutofit/>
          </a:bodyPr>
          <a:lstStyle/>
          <a:p>
            <a:pPr lvl="1"/>
            <a:r>
              <a:rPr lang="nl-BE" sz="2800" b="0" i="0" dirty="0">
                <a:solidFill>
                  <a:srgbClr val="000000"/>
                </a:solidFill>
                <a:effectLst/>
                <a:latin typeface="+mj-lt"/>
              </a:rPr>
              <a:t>document.</a:t>
            </a:r>
            <a:r>
              <a:rPr lang="nl-BE" sz="2800" b="1" dirty="0">
                <a:latin typeface="+mj-lt"/>
              </a:rPr>
              <a:t>querySelector(CSS selector)</a:t>
            </a:r>
          </a:p>
          <a:p>
            <a:pPr lvl="2"/>
            <a:r>
              <a:rPr lang="nl-BE" sz="2400" dirty="0">
                <a:latin typeface="+mj-lt"/>
              </a:rPr>
              <a:t>Nieuwe methode voor de getElementById</a:t>
            </a:r>
            <a:r>
              <a:rPr lang="nl-BE" sz="2400" dirty="0">
                <a:solidFill>
                  <a:srgbClr val="000000"/>
                </a:solidFill>
                <a:effectLst/>
                <a:latin typeface="+mj-lt"/>
              </a:rPr>
              <a:t>(</a:t>
            </a:r>
            <a:r>
              <a:rPr lang="nl-BE" sz="2400" b="1" dirty="0">
                <a:solidFill>
                  <a:schemeClr val="accent1">
                    <a:lumMod val="60000"/>
                    <a:lumOff val="40000"/>
                  </a:schemeClr>
                </a:solidFill>
                <a:latin typeface="+mj-lt"/>
              </a:rPr>
              <a:t>id</a:t>
            </a:r>
            <a:r>
              <a:rPr lang="nl-BE" sz="2400" dirty="0">
                <a:solidFill>
                  <a:srgbClr val="000000"/>
                </a:solidFill>
                <a:effectLst/>
                <a:latin typeface="+mj-lt"/>
              </a:rPr>
              <a:t>)</a:t>
            </a:r>
          </a:p>
          <a:p>
            <a:pPr lvl="2"/>
            <a:r>
              <a:rPr lang="nl-BE" sz="2400" dirty="0">
                <a:latin typeface="+mj-lt"/>
              </a:rPr>
              <a:t>Geeft </a:t>
            </a:r>
            <a:r>
              <a:rPr lang="nl-BE" sz="2400" b="1" dirty="0">
                <a:solidFill>
                  <a:schemeClr val="accent1">
                    <a:lumMod val="60000"/>
                    <a:lumOff val="40000"/>
                  </a:schemeClr>
                </a:solidFill>
                <a:latin typeface="+mj-lt"/>
              </a:rPr>
              <a:t>één element </a:t>
            </a:r>
            <a:r>
              <a:rPr lang="nl-BE" sz="2400" dirty="0">
                <a:latin typeface="+mj-lt"/>
              </a:rPr>
              <a:t>op basis van een CSS-selector</a:t>
            </a:r>
          </a:p>
          <a:p>
            <a:pPr lvl="2"/>
            <a:r>
              <a:rPr lang="nl-BE" sz="2400" dirty="0">
                <a:latin typeface="+mj-lt"/>
              </a:rPr>
              <a:t>Geeft </a:t>
            </a:r>
            <a:r>
              <a:rPr lang="nl-BE" sz="2400" b="1" dirty="0">
                <a:solidFill>
                  <a:schemeClr val="accent1"/>
                </a:solidFill>
                <a:latin typeface="+mj-lt"/>
              </a:rPr>
              <a:t>enkel</a:t>
            </a:r>
            <a:r>
              <a:rPr lang="nl-BE" sz="2400" dirty="0">
                <a:latin typeface="+mj-lt"/>
              </a:rPr>
              <a:t> het </a:t>
            </a:r>
            <a:r>
              <a:rPr lang="nl-BE" sz="2400" b="1" dirty="0">
                <a:solidFill>
                  <a:schemeClr val="accent1"/>
                </a:solidFill>
                <a:latin typeface="+mj-lt"/>
              </a:rPr>
              <a:t>eerste</a:t>
            </a:r>
            <a:r>
              <a:rPr lang="nl-BE" sz="2400" dirty="0">
                <a:solidFill>
                  <a:schemeClr val="accent1"/>
                </a:solidFill>
                <a:latin typeface="+mj-lt"/>
              </a:rPr>
              <a:t> </a:t>
            </a:r>
            <a:r>
              <a:rPr lang="nl-BE" sz="2400" b="1" dirty="0">
                <a:solidFill>
                  <a:schemeClr val="accent1"/>
                </a:solidFill>
                <a:latin typeface="+mj-lt"/>
              </a:rPr>
              <a:t>element</a:t>
            </a:r>
            <a:r>
              <a:rPr lang="nl-BE" sz="2400" dirty="0">
                <a:solidFill>
                  <a:schemeClr val="accent1"/>
                </a:solidFill>
                <a:latin typeface="+mj-lt"/>
              </a:rPr>
              <a:t> </a:t>
            </a:r>
            <a:r>
              <a:rPr lang="nl-BE" sz="2400" dirty="0">
                <a:latin typeface="+mj-lt"/>
              </a:rPr>
              <a:t>indien er meerdere gevonden zijn</a:t>
            </a:r>
          </a:p>
          <a:p>
            <a:pPr lvl="1"/>
            <a:r>
              <a:rPr lang="nl-BE" sz="2800" b="0" i="0" dirty="0">
                <a:solidFill>
                  <a:srgbClr val="000000"/>
                </a:solidFill>
                <a:effectLst/>
                <a:latin typeface="+mj-lt"/>
              </a:rPr>
              <a:t>document.</a:t>
            </a:r>
            <a:r>
              <a:rPr lang="nl-BE" sz="2800" b="1" dirty="0">
                <a:latin typeface="+mj-lt"/>
              </a:rPr>
              <a:t>querySelectorAll(CSS selector)</a:t>
            </a:r>
          </a:p>
          <a:p>
            <a:pPr lvl="2"/>
            <a:r>
              <a:rPr lang="nl-BE" sz="2400" dirty="0">
                <a:solidFill>
                  <a:srgbClr val="000000"/>
                </a:solidFill>
                <a:effectLst/>
                <a:latin typeface="+mj-lt"/>
              </a:rPr>
              <a:t>Nieuwe methode voor de getElementsByClassName(name) en </a:t>
            </a:r>
            <a:r>
              <a:rPr lang="nl-BE" sz="2400" dirty="0">
                <a:latin typeface="+mj-lt"/>
              </a:rPr>
              <a:t>getElementsByTagName(name)</a:t>
            </a:r>
            <a:endParaRPr lang="nl-BE" sz="2400" dirty="0">
              <a:solidFill>
                <a:srgbClr val="000000"/>
              </a:solidFill>
              <a:effectLst/>
              <a:latin typeface="+mj-lt"/>
            </a:endParaRPr>
          </a:p>
          <a:p>
            <a:pPr lvl="2"/>
            <a:r>
              <a:rPr lang="nl-BE" sz="2400" dirty="0">
                <a:latin typeface="+mj-lt"/>
              </a:rPr>
              <a:t>Vindt </a:t>
            </a:r>
            <a:r>
              <a:rPr lang="nl-BE" sz="2400" b="1" dirty="0">
                <a:solidFill>
                  <a:schemeClr val="accent1"/>
                </a:solidFill>
                <a:latin typeface="+mj-lt"/>
              </a:rPr>
              <a:t>elementen</a:t>
            </a:r>
            <a:r>
              <a:rPr lang="nl-BE" sz="2400" dirty="0">
                <a:latin typeface="+mj-lt"/>
              </a:rPr>
              <a:t> op basis van een </a:t>
            </a:r>
            <a:r>
              <a:rPr lang="nl-BE" sz="2400" b="1" dirty="0">
                <a:solidFill>
                  <a:schemeClr val="accent1">
                    <a:lumMod val="60000"/>
                    <a:lumOff val="40000"/>
                  </a:schemeClr>
                </a:solidFill>
                <a:latin typeface="+mj-lt"/>
              </a:rPr>
              <a:t>klasse</a:t>
            </a:r>
            <a:r>
              <a:rPr lang="nl-BE" sz="2400" dirty="0">
                <a:solidFill>
                  <a:srgbClr val="00A0AE"/>
                </a:solidFill>
                <a:latin typeface="+mj-lt"/>
              </a:rPr>
              <a:t> </a:t>
            </a:r>
            <a:r>
              <a:rPr lang="nl-BE" sz="2400" dirty="0">
                <a:latin typeface="+mj-lt"/>
              </a:rPr>
              <a:t>of</a:t>
            </a:r>
            <a:r>
              <a:rPr lang="nl-BE" sz="2400" dirty="0">
                <a:solidFill>
                  <a:srgbClr val="00A0AE"/>
                </a:solidFill>
                <a:latin typeface="+mj-lt"/>
              </a:rPr>
              <a:t> </a:t>
            </a:r>
            <a:r>
              <a:rPr lang="nl-BE" sz="2400" b="1" dirty="0">
                <a:solidFill>
                  <a:schemeClr val="accent1">
                    <a:lumMod val="60000"/>
                    <a:lumOff val="40000"/>
                  </a:schemeClr>
                </a:solidFill>
                <a:latin typeface="+mj-lt"/>
              </a:rPr>
              <a:t>tag</a:t>
            </a:r>
          </a:p>
          <a:p>
            <a:pPr lvl="2"/>
            <a:r>
              <a:rPr lang="nl-BE" sz="2400" dirty="0">
                <a:latin typeface="+mj-lt"/>
              </a:rPr>
              <a:t>Geeft een </a:t>
            </a:r>
            <a:r>
              <a:rPr lang="nl-BE" sz="2400" b="1" dirty="0">
                <a:solidFill>
                  <a:schemeClr val="accent1">
                    <a:lumMod val="60000"/>
                    <a:lumOff val="40000"/>
                  </a:schemeClr>
                </a:solidFill>
                <a:latin typeface="+mj-lt"/>
              </a:rPr>
              <a:t>NodeList</a:t>
            </a:r>
            <a:r>
              <a:rPr lang="nl-BE" sz="2400" b="1" dirty="0">
                <a:latin typeface="+mj-lt"/>
              </a:rPr>
              <a:t> </a:t>
            </a:r>
            <a:r>
              <a:rPr lang="nl-BE" sz="2400" dirty="0">
                <a:latin typeface="+mj-lt"/>
              </a:rPr>
              <a:t>terug met elementen</a:t>
            </a:r>
          </a:p>
          <a:p>
            <a:pPr lvl="2"/>
            <a:endParaRPr lang="nl-BE" dirty="0"/>
          </a:p>
        </p:txBody>
      </p:sp>
      <p:sp>
        <p:nvSpPr>
          <p:cNvPr id="6" name="Tekstvak 5">
            <a:extLst>
              <a:ext uri="{FF2B5EF4-FFF2-40B4-BE49-F238E27FC236}">
                <a16:creationId xmlns:a16="http://schemas.microsoft.com/office/drawing/2014/main" id="{8FF6BFAA-6D6A-6F25-157F-CD6E67D5ED71}"/>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31546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98C988A-C15F-4DCD-98FD-31D19574EAD1}"/>
              </a:ext>
            </a:extLst>
          </p:cNvPr>
          <p:cNvSpPr>
            <a:spLocks noGrp="1"/>
          </p:cNvSpPr>
          <p:nvPr>
            <p:ph type="title"/>
          </p:nvPr>
        </p:nvSpPr>
        <p:spPr/>
        <p:txBody>
          <a:bodyPr>
            <a:normAutofit fontScale="90000"/>
          </a:bodyPr>
          <a:lstStyle/>
          <a:p>
            <a:r>
              <a:rPr lang="nl-BE" dirty="0"/>
              <a:t>getElementsByClassName vs querySelectorAll</a:t>
            </a:r>
            <a:br>
              <a:rPr lang="nl-BE" dirty="0"/>
            </a:br>
            <a:endParaRPr lang="nl-BE" sz="1300" dirty="0"/>
          </a:p>
        </p:txBody>
      </p:sp>
      <p:sp>
        <p:nvSpPr>
          <p:cNvPr id="4" name="Tijdelijke aanduiding voor dianummer 3">
            <a:extLst>
              <a:ext uri="{FF2B5EF4-FFF2-40B4-BE49-F238E27FC236}">
                <a16:creationId xmlns:a16="http://schemas.microsoft.com/office/drawing/2014/main" id="{E2F2E0EC-F19A-43C7-BEF7-12B4050A6E8D}"/>
              </a:ext>
            </a:extLst>
          </p:cNvPr>
          <p:cNvSpPr>
            <a:spLocks noGrp="1"/>
          </p:cNvSpPr>
          <p:nvPr>
            <p:ph type="sldNum" sz="quarter" idx="25"/>
          </p:nvPr>
        </p:nvSpPr>
        <p:spPr/>
        <p:txBody>
          <a:bodyPr/>
          <a:lstStyle/>
          <a:p>
            <a:fld id="{31EF2F79-9DA9-4660-849C-6BEF883F7698}" type="slidenum">
              <a:rPr lang="nl-BE" smtClean="0"/>
              <a:t>17</a:t>
            </a:fld>
            <a:endParaRPr lang="nl-BE"/>
          </a:p>
        </p:txBody>
      </p:sp>
      <p:graphicFrame>
        <p:nvGraphicFramePr>
          <p:cNvPr id="11" name="Tabel 10">
            <a:extLst>
              <a:ext uri="{FF2B5EF4-FFF2-40B4-BE49-F238E27FC236}">
                <a16:creationId xmlns:a16="http://schemas.microsoft.com/office/drawing/2014/main" id="{4F9AF7C7-9A41-88AC-77DE-3D9B11E938C1}"/>
              </a:ext>
            </a:extLst>
          </p:cNvPr>
          <p:cNvGraphicFramePr>
            <a:graphicFrameLocks noGrp="1"/>
          </p:cNvGraphicFramePr>
          <p:nvPr>
            <p:extLst>
              <p:ext uri="{D42A27DB-BD31-4B8C-83A1-F6EECF244321}">
                <p14:modId xmlns:p14="http://schemas.microsoft.com/office/powerpoint/2010/main" val="3723245857"/>
              </p:ext>
            </p:extLst>
          </p:nvPr>
        </p:nvGraphicFramePr>
        <p:xfrm>
          <a:off x="677334" y="1570196"/>
          <a:ext cx="9266766" cy="3717608"/>
        </p:xfrm>
        <a:graphic>
          <a:graphicData uri="http://schemas.openxmlformats.org/drawingml/2006/table">
            <a:tbl>
              <a:tblPr>
                <a:tableStyleId>{5C22544A-7EE6-4342-B048-85BDC9FD1C3A}</a:tableStyleId>
              </a:tblPr>
              <a:tblGrid>
                <a:gridCol w="2928500">
                  <a:extLst>
                    <a:ext uri="{9D8B030D-6E8A-4147-A177-3AD203B41FA5}">
                      <a16:colId xmlns:a16="http://schemas.microsoft.com/office/drawing/2014/main" val="4165882823"/>
                    </a:ext>
                  </a:extLst>
                </a:gridCol>
                <a:gridCol w="2995171">
                  <a:extLst>
                    <a:ext uri="{9D8B030D-6E8A-4147-A177-3AD203B41FA5}">
                      <a16:colId xmlns:a16="http://schemas.microsoft.com/office/drawing/2014/main" val="3388130536"/>
                    </a:ext>
                  </a:extLst>
                </a:gridCol>
                <a:gridCol w="3343095">
                  <a:extLst>
                    <a:ext uri="{9D8B030D-6E8A-4147-A177-3AD203B41FA5}">
                      <a16:colId xmlns:a16="http://schemas.microsoft.com/office/drawing/2014/main" val="3937203640"/>
                    </a:ext>
                  </a:extLst>
                </a:gridCol>
              </a:tblGrid>
              <a:tr h="512774">
                <a:tc>
                  <a:txBody>
                    <a:bodyPr/>
                    <a:lstStyle/>
                    <a:p>
                      <a:pPr>
                        <a:buNone/>
                      </a:pPr>
                      <a:r>
                        <a:rPr lang="nl-BE" dirty="0">
                          <a:solidFill>
                            <a:schemeClr val="bg1"/>
                          </a:solidFill>
                        </a:rPr>
                        <a:t>Eigenschap</a:t>
                      </a:r>
                    </a:p>
                  </a:txBody>
                  <a:tcPr anchor="ctr">
                    <a:solidFill>
                      <a:schemeClr val="accent1"/>
                    </a:solidFill>
                  </a:tcPr>
                </a:tc>
                <a:tc>
                  <a:txBody>
                    <a:bodyPr/>
                    <a:lstStyle/>
                    <a:p>
                      <a:pPr>
                        <a:buNone/>
                      </a:pPr>
                      <a:r>
                        <a:rPr lang="nl-BE" dirty="0">
                          <a:solidFill>
                            <a:schemeClr val="bg1"/>
                          </a:solidFill>
                        </a:rPr>
                        <a:t>getElementsByClassName</a:t>
                      </a:r>
                    </a:p>
                  </a:txBody>
                  <a:tcPr anchor="ctr">
                    <a:solidFill>
                      <a:schemeClr val="accent1"/>
                    </a:solidFill>
                  </a:tcPr>
                </a:tc>
                <a:tc>
                  <a:txBody>
                    <a:bodyPr/>
                    <a:lstStyle/>
                    <a:p>
                      <a:pPr>
                        <a:buNone/>
                      </a:pPr>
                      <a:r>
                        <a:rPr lang="nl-BE" dirty="0">
                          <a:solidFill>
                            <a:schemeClr val="bg1"/>
                          </a:solidFill>
                        </a:rPr>
                        <a:t>querySelectorAll</a:t>
                      </a:r>
                    </a:p>
                  </a:txBody>
                  <a:tcPr anchor="ctr">
                    <a:solidFill>
                      <a:schemeClr val="accent1"/>
                    </a:solidFill>
                  </a:tcPr>
                </a:tc>
                <a:extLst>
                  <a:ext uri="{0D108BD9-81ED-4DB2-BD59-A6C34878D82A}">
                    <a16:rowId xmlns:a16="http://schemas.microsoft.com/office/drawing/2014/main" val="4125553025"/>
                  </a:ext>
                </a:extLst>
              </a:tr>
              <a:tr h="512774">
                <a:tc>
                  <a:txBody>
                    <a:bodyPr/>
                    <a:lstStyle/>
                    <a:p>
                      <a:pPr>
                        <a:buNone/>
                      </a:pPr>
                      <a:r>
                        <a:rPr lang="nl-BE" dirty="0"/>
                        <a:t>Teruggegeven type</a:t>
                      </a:r>
                    </a:p>
                  </a:txBody>
                  <a:tcPr/>
                </a:tc>
                <a:tc>
                  <a:txBody>
                    <a:bodyPr/>
                    <a:lstStyle/>
                    <a:p>
                      <a:pPr>
                        <a:buNone/>
                      </a:pPr>
                      <a:r>
                        <a:rPr lang="nl-BE" b="1" dirty="0"/>
                        <a:t>HTMLCollection</a:t>
                      </a:r>
                    </a:p>
                  </a:txBody>
                  <a:tcPr/>
                </a:tc>
                <a:tc>
                  <a:txBody>
                    <a:bodyPr/>
                    <a:lstStyle/>
                    <a:p>
                      <a:pPr>
                        <a:buNone/>
                      </a:pPr>
                      <a:r>
                        <a:rPr lang="nl-BE" b="1" dirty="0"/>
                        <a:t>NodeList</a:t>
                      </a:r>
                    </a:p>
                  </a:txBody>
                  <a:tcPr/>
                </a:tc>
                <a:extLst>
                  <a:ext uri="{0D108BD9-81ED-4DB2-BD59-A6C34878D82A}">
                    <a16:rowId xmlns:a16="http://schemas.microsoft.com/office/drawing/2014/main" val="2753024842"/>
                  </a:ext>
                </a:extLst>
              </a:tr>
              <a:tr h="897353">
                <a:tc>
                  <a:txBody>
                    <a:bodyPr/>
                    <a:lstStyle/>
                    <a:p>
                      <a:pPr>
                        <a:buNone/>
                      </a:pPr>
                      <a:r>
                        <a:rPr lang="nl-BE" dirty="0"/>
                        <a:t>🔄 Live?</a:t>
                      </a:r>
                    </a:p>
                  </a:txBody>
                  <a:tcPr/>
                </a:tc>
                <a:tc>
                  <a:txBody>
                    <a:bodyPr/>
                    <a:lstStyle/>
                    <a:p>
                      <a:pPr>
                        <a:buNone/>
                      </a:pPr>
                      <a:r>
                        <a:rPr lang="nl-BE" dirty="0"/>
                        <a:t>✔ ja (past zich automatisch aan)</a:t>
                      </a:r>
                    </a:p>
                  </a:txBody>
                  <a:tcPr/>
                </a:tc>
                <a:tc>
                  <a:txBody>
                    <a:bodyPr/>
                    <a:lstStyle/>
                    <a:p>
                      <a:pPr>
                        <a:buNone/>
                      </a:pPr>
                      <a:r>
                        <a:rPr lang="nl-BE"/>
                        <a:t>✘ nee</a:t>
                      </a:r>
                    </a:p>
                  </a:txBody>
                  <a:tcPr/>
                </a:tc>
                <a:extLst>
                  <a:ext uri="{0D108BD9-81ED-4DB2-BD59-A6C34878D82A}">
                    <a16:rowId xmlns:a16="http://schemas.microsoft.com/office/drawing/2014/main" val="676395219"/>
                  </a:ext>
                </a:extLst>
              </a:tr>
              <a:tr h="512774">
                <a:tc>
                  <a:txBody>
                    <a:bodyPr/>
                    <a:lstStyle/>
                    <a:p>
                      <a:pPr>
                        <a:buNone/>
                      </a:pPr>
                      <a:r>
                        <a:rPr lang="nl-BE" dirty="0"/>
                        <a:t>🔁 forEach beschikbaar?</a:t>
                      </a:r>
                    </a:p>
                  </a:txBody>
                  <a:tcPr/>
                </a:tc>
                <a:tc>
                  <a:txBody>
                    <a:bodyPr/>
                    <a:lstStyle/>
                    <a:p>
                      <a:pPr>
                        <a:buNone/>
                      </a:pPr>
                      <a:r>
                        <a:rPr lang="nl-BE" dirty="0"/>
                        <a:t>✘ nee</a:t>
                      </a:r>
                    </a:p>
                  </a:txBody>
                  <a:tcPr/>
                </a:tc>
                <a:tc>
                  <a:txBody>
                    <a:bodyPr/>
                    <a:lstStyle/>
                    <a:p>
                      <a:pPr>
                        <a:buNone/>
                      </a:pPr>
                      <a:r>
                        <a:rPr lang="nl-BE" dirty="0"/>
                        <a:t>✔ ja</a:t>
                      </a:r>
                    </a:p>
                  </a:txBody>
                  <a:tcPr/>
                </a:tc>
                <a:extLst>
                  <a:ext uri="{0D108BD9-81ED-4DB2-BD59-A6C34878D82A}">
                    <a16:rowId xmlns:a16="http://schemas.microsoft.com/office/drawing/2014/main" val="3435781782"/>
                  </a:ext>
                </a:extLst>
              </a:tr>
              <a:tr h="1281933">
                <a:tc>
                  <a:txBody>
                    <a:bodyPr/>
                    <a:lstStyle/>
                    <a:p>
                      <a:pPr>
                        <a:buNone/>
                      </a:pPr>
                      <a:r>
                        <a:rPr lang="nl-BE" dirty="0"/>
                        <a:t>🎨 CSS selectors</a:t>
                      </a:r>
                    </a:p>
                  </a:txBody>
                  <a:tcPr/>
                </a:tc>
                <a:tc>
                  <a:txBody>
                    <a:bodyPr/>
                    <a:lstStyle/>
                    <a:p>
                      <a:pPr>
                        <a:buNone/>
                      </a:pPr>
                      <a:r>
                        <a:rPr lang="nl-BE" dirty="0"/>
                        <a:t>✘ enkel classname</a:t>
                      </a:r>
                    </a:p>
                  </a:txBody>
                  <a:tcPr/>
                </a:tc>
                <a:tc>
                  <a:txBody>
                    <a:bodyPr/>
                    <a:lstStyle/>
                    <a:p>
                      <a:pPr>
                        <a:buNone/>
                      </a:pPr>
                      <a:r>
                        <a:rPr lang="nl-BE" dirty="0"/>
                        <a:t>✔ volledig CSS </a:t>
                      </a:r>
                      <a:br>
                        <a:rPr lang="nl-BE" dirty="0"/>
                      </a:br>
                      <a:r>
                        <a:rPr lang="nl-BE" dirty="0"/>
                        <a:t>(div &gt; .item.special)</a:t>
                      </a:r>
                    </a:p>
                  </a:txBody>
                  <a:tcPr/>
                </a:tc>
                <a:extLst>
                  <a:ext uri="{0D108BD9-81ED-4DB2-BD59-A6C34878D82A}">
                    <a16:rowId xmlns:a16="http://schemas.microsoft.com/office/drawing/2014/main" val="4220930243"/>
                  </a:ext>
                </a:extLst>
              </a:tr>
            </a:tbl>
          </a:graphicData>
        </a:graphic>
      </p:graphicFrame>
      <p:sp>
        <p:nvSpPr>
          <p:cNvPr id="12" name="Tekstvak 11">
            <a:extLst>
              <a:ext uri="{FF2B5EF4-FFF2-40B4-BE49-F238E27FC236}">
                <a16:creationId xmlns:a16="http://schemas.microsoft.com/office/drawing/2014/main" id="{2C6311CC-DFFE-CF8B-7519-18A0D9BFE12E}"/>
              </a:ext>
            </a:extLst>
          </p:cNvPr>
          <p:cNvSpPr txBox="1"/>
          <p:nvPr/>
        </p:nvSpPr>
        <p:spPr>
          <a:xfrm>
            <a:off x="-1" y="6041362"/>
            <a:ext cx="12192000" cy="830997"/>
          </a:xfrm>
          <a:prstGeom prst="rect">
            <a:avLst/>
          </a:prstGeom>
          <a:solidFill>
            <a:schemeClr val="accent1">
              <a:lumMod val="20000"/>
              <a:lumOff val="80000"/>
            </a:schemeClr>
          </a:solidFill>
        </p:spPr>
        <p:txBody>
          <a:bodyPr wrap="square" rtlCol="0">
            <a:spAutoFit/>
          </a:bodyPr>
          <a:lstStyle/>
          <a:p>
            <a:pPr algn="ctr"/>
            <a:r>
              <a:rPr lang="nl-BE" sz="1600" dirty="0">
                <a:solidFill>
                  <a:srgbClr val="000000"/>
                </a:solidFill>
                <a:latin typeface="Verdana" panose="020B0604030504040204" pitchFamily="34" charset="0"/>
              </a:rPr>
              <a:t>De methode </a:t>
            </a:r>
            <a:r>
              <a:rPr lang="nl-BE" sz="1600" b="1" dirty="0">
                <a:solidFill>
                  <a:srgbClr val="000000"/>
                </a:solidFill>
                <a:latin typeface="Verdana" panose="020B0604030504040204" pitchFamily="34" charset="0"/>
              </a:rPr>
              <a:t>getElementsByClassName</a:t>
            </a:r>
            <a:r>
              <a:rPr lang="nl-BE" sz="1600" dirty="0">
                <a:solidFill>
                  <a:srgbClr val="000000"/>
                </a:solidFill>
                <a:latin typeface="Verdana" panose="020B0604030504040204" pitchFamily="34" charset="0"/>
              </a:rPr>
              <a:t>() en </a:t>
            </a:r>
            <a:r>
              <a:rPr lang="nl-BE" sz="1600" b="1" dirty="0">
                <a:solidFill>
                  <a:srgbClr val="000000"/>
                </a:solidFill>
                <a:latin typeface="Verdana" panose="020B0604030504040204" pitchFamily="34" charset="0"/>
              </a:rPr>
              <a:t>getElementsByTagName</a:t>
            </a:r>
            <a:r>
              <a:rPr lang="nl-BE" sz="1600" dirty="0">
                <a:solidFill>
                  <a:srgbClr val="000000"/>
                </a:solidFill>
                <a:latin typeface="Verdana" panose="020B0604030504040204" pitchFamily="34" charset="0"/>
              </a:rPr>
              <a:t>() geven een </a:t>
            </a:r>
            <a:r>
              <a:rPr lang="nl-BE" sz="1600" b="1" dirty="0">
                <a:solidFill>
                  <a:srgbClr val="000000"/>
                </a:solidFill>
                <a:latin typeface="Verdana" panose="020B0604030504040204" pitchFamily="34" charset="0"/>
              </a:rPr>
              <a:t>HTML-collection </a:t>
            </a:r>
            <a:r>
              <a:rPr lang="nl-BE" sz="1600" dirty="0">
                <a:solidFill>
                  <a:srgbClr val="000000"/>
                </a:solidFill>
                <a:latin typeface="Verdana" panose="020B0604030504040204" pitchFamily="34" charset="0"/>
              </a:rPr>
              <a:t>terug welke </a:t>
            </a:r>
            <a:r>
              <a:rPr lang="nl-BE" sz="1600" b="1" dirty="0">
                <a:solidFill>
                  <a:srgbClr val="000000"/>
                </a:solidFill>
                <a:latin typeface="Verdana" panose="020B0604030504040204" pitchFamily="34" charset="0"/>
              </a:rPr>
              <a:t>geen</a:t>
            </a:r>
            <a:r>
              <a:rPr lang="nl-BE" sz="1600" dirty="0">
                <a:solidFill>
                  <a:srgbClr val="000000"/>
                </a:solidFill>
                <a:latin typeface="Verdana" panose="020B0604030504040204" pitchFamily="34" charset="0"/>
              </a:rPr>
              <a:t> </a:t>
            </a:r>
            <a:r>
              <a:rPr lang="nl-BE" sz="1600" b="1" dirty="0">
                <a:solidFill>
                  <a:srgbClr val="000000"/>
                </a:solidFill>
                <a:latin typeface="Verdana" panose="020B0604030504040204" pitchFamily="34" charset="0"/>
              </a:rPr>
              <a:t>toegang</a:t>
            </a:r>
            <a:r>
              <a:rPr lang="nl-BE" sz="1600" dirty="0">
                <a:solidFill>
                  <a:srgbClr val="000000"/>
                </a:solidFill>
                <a:latin typeface="Verdana" panose="020B0604030504040204" pitchFamily="34" charset="0"/>
              </a:rPr>
              <a:t> hebben tot de </a:t>
            </a:r>
            <a:r>
              <a:rPr lang="nl-BE" sz="1600" b="1" dirty="0">
                <a:solidFill>
                  <a:srgbClr val="000000"/>
                </a:solidFill>
                <a:latin typeface="Verdana" panose="020B0604030504040204" pitchFamily="34" charset="0"/>
              </a:rPr>
              <a:t>forEach() methode </a:t>
            </a:r>
            <a:r>
              <a:rPr lang="nl-BE" sz="1600" dirty="0">
                <a:solidFill>
                  <a:srgbClr val="000000"/>
                </a:solidFill>
                <a:latin typeface="Verdana" panose="020B0604030504040204" pitchFamily="34" charset="0"/>
              </a:rPr>
              <a:t>die de </a:t>
            </a:r>
            <a:r>
              <a:rPr lang="nl-BE" sz="1600" b="1" dirty="0">
                <a:solidFill>
                  <a:srgbClr val="000000"/>
                </a:solidFill>
                <a:latin typeface="Verdana" panose="020B0604030504040204" pitchFamily="34" charset="0"/>
              </a:rPr>
              <a:t>querySelectorAll</a:t>
            </a:r>
            <a:r>
              <a:rPr lang="nl-BE" sz="1600" dirty="0">
                <a:solidFill>
                  <a:srgbClr val="000000"/>
                </a:solidFill>
                <a:latin typeface="Verdana" panose="020B0604030504040204" pitchFamily="34" charset="0"/>
              </a:rPr>
              <a:t>() wel heeft. </a:t>
            </a:r>
            <a:br>
              <a:rPr lang="nl-BE" sz="1600" dirty="0">
                <a:solidFill>
                  <a:srgbClr val="000000"/>
                </a:solidFill>
                <a:latin typeface="Verdana" panose="020B0604030504040204" pitchFamily="34" charset="0"/>
              </a:rPr>
            </a:br>
            <a:r>
              <a:rPr lang="nl-BE" sz="1600" dirty="0">
                <a:solidFill>
                  <a:srgbClr val="000000"/>
                </a:solidFill>
                <a:latin typeface="Verdana" panose="020B0604030504040204" pitchFamily="34" charset="0"/>
              </a:rPr>
              <a:t>In deze gevallen moet je de standaard </a:t>
            </a:r>
            <a:r>
              <a:rPr lang="nl-BE" sz="1600" b="1" dirty="0">
                <a:solidFill>
                  <a:srgbClr val="000000"/>
                </a:solidFill>
                <a:latin typeface="Verdana" panose="020B0604030504040204" pitchFamily="34" charset="0"/>
              </a:rPr>
              <a:t>for-loop</a:t>
            </a:r>
            <a:r>
              <a:rPr lang="nl-BE" sz="1600" dirty="0">
                <a:solidFill>
                  <a:srgbClr val="000000"/>
                </a:solidFill>
                <a:latin typeface="Verdana" panose="020B0604030504040204" pitchFamily="34" charset="0"/>
              </a:rPr>
              <a:t> gebruiken om door de </a:t>
            </a:r>
            <a:r>
              <a:rPr lang="nl-BE" sz="1600" b="1" dirty="0">
                <a:solidFill>
                  <a:srgbClr val="000000"/>
                </a:solidFill>
                <a:latin typeface="Verdana" panose="020B0604030504040204" pitchFamily="34" charset="0"/>
              </a:rPr>
              <a:t>collectie</a:t>
            </a:r>
            <a:r>
              <a:rPr lang="nl-BE" sz="1600" dirty="0">
                <a:solidFill>
                  <a:srgbClr val="000000"/>
                </a:solidFill>
                <a:latin typeface="Verdana" panose="020B0604030504040204" pitchFamily="34" charset="0"/>
              </a:rPr>
              <a:t> te gaan.</a:t>
            </a:r>
            <a:endParaRPr lang="nl-BE" dirty="0">
              <a:solidFill>
                <a:srgbClr val="000000"/>
              </a:solidFill>
              <a:latin typeface="Verdana" panose="020B0604030504040204" pitchFamily="34" charset="0"/>
            </a:endParaRPr>
          </a:p>
        </p:txBody>
      </p:sp>
    </p:spTree>
    <p:extLst>
      <p:ext uri="{BB962C8B-B14F-4D97-AF65-F5344CB8AC3E}">
        <p14:creationId xmlns:p14="http://schemas.microsoft.com/office/powerpoint/2010/main" val="2844803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64C045B-FE61-54F8-8E0C-5B9E365DD111}"/>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F40746B5-9A38-6DFA-6C88-BFFF32A67B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50B32D4A-6C5E-214C-1154-A0979B1B4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68AAD34-96B8-6075-23D9-BA21258B77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1B307CD6-9C09-F2D2-12C5-5A9EBC27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9B1563EA-566C-3F56-64C8-FC245F43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FCCC6E4E-2C6D-3697-500F-C01C8739F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C27DC4D5-2EE4-3511-A390-0394FD01B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1A9560E2-E0FB-469D-33BC-BCA73E1DC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00EB653B-99EB-A5C7-AF4D-4B082AC64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30AF2BB1-FB1B-461B-500D-6F28731EF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7CF4CC92-7099-69B3-DBFD-F6772632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1C54A13B-6EFA-26B5-C210-45EAE2FED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8207DAF0-A8FB-750A-0C74-A8D7FEEBE0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D3C0F683-16B6-D9AA-891A-3F1A1D5267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301D10E3-1DF6-58F4-126D-E03CC0496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BAEC3D33-1F15-1418-2FD8-16F25EA280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0D4DCAAB-5D86-7494-766B-BA6535803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8D5AB971-0D15-2CF7-3D26-BE4A4B50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E035E152-2828-0DE4-177D-3CD98DCB84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DB3473EF-AFBF-32E2-3DD2-B84681779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79FA9D6B-5943-FDC5-BC2A-219ED63F0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9CC552E5-E339-302E-3953-9A0F30A17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CC8FCDB8-C76C-FD3E-C99C-DD798F6386BA}"/>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a:r>
              <a:rPr lang="nl-BE" sz="1800" dirty="0">
                <a:solidFill>
                  <a:srgbClr val="FFFFFF"/>
                </a:solidFill>
              </a:rPr>
              <a:t>innerText – textContent - innerHTML </a:t>
            </a:r>
            <a:endParaRPr lang="en-US" sz="1800" dirty="0">
              <a:solidFill>
                <a:srgbClr val="FFFFFF"/>
              </a:solidFill>
            </a:endParaRPr>
          </a:p>
        </p:txBody>
      </p:sp>
      <p:sp>
        <p:nvSpPr>
          <p:cNvPr id="6" name="Titel 5">
            <a:extLst>
              <a:ext uri="{FF2B5EF4-FFF2-40B4-BE49-F238E27FC236}">
                <a16:creationId xmlns:a16="http://schemas.microsoft.com/office/drawing/2014/main" id="{352A5B7D-21D8-A537-AEED-77E5AA84291A}"/>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nl-BE" sz="5400" dirty="0">
                <a:solidFill>
                  <a:schemeClr val="bg1"/>
                </a:solidFill>
              </a:rPr>
              <a:t>Content manipuleren</a:t>
            </a:r>
            <a:endParaRPr lang="en-US" sz="5400" dirty="0">
              <a:solidFill>
                <a:schemeClr val="bg1"/>
              </a:solidFill>
            </a:endParaRPr>
          </a:p>
        </p:txBody>
      </p:sp>
      <p:sp>
        <p:nvSpPr>
          <p:cNvPr id="5" name="Tijdelijke aanduiding voor dianummer 4">
            <a:extLst>
              <a:ext uri="{FF2B5EF4-FFF2-40B4-BE49-F238E27FC236}">
                <a16:creationId xmlns:a16="http://schemas.microsoft.com/office/drawing/2014/main" id="{DC7A5104-6227-CE53-F596-5AF228992319}"/>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18</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148502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6BD26-8FD4-A23A-2095-75C935428FB4}"/>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E3CE7C9D-C53A-E894-3647-8417F58A3317}"/>
              </a:ext>
            </a:extLst>
          </p:cNvPr>
          <p:cNvSpPr>
            <a:spLocks noGrp="1"/>
          </p:cNvSpPr>
          <p:nvPr>
            <p:ph type="title"/>
          </p:nvPr>
        </p:nvSpPr>
        <p:spPr/>
        <p:txBody>
          <a:bodyPr>
            <a:normAutofit fontScale="90000"/>
          </a:bodyPr>
          <a:lstStyle/>
          <a:p>
            <a:r>
              <a:rPr lang="nl-BE" dirty="0"/>
              <a:t>HTML-elementen wijzigen</a:t>
            </a:r>
            <a:br>
              <a:rPr lang="nl-BE" dirty="0"/>
            </a:br>
            <a:r>
              <a:rPr lang="nl-BE" sz="1300" dirty="0"/>
              <a:t>innerHTML-vs-innerText-vs-textContent.html</a:t>
            </a:r>
          </a:p>
        </p:txBody>
      </p:sp>
      <p:sp>
        <p:nvSpPr>
          <p:cNvPr id="2" name="Tijdelijke aanduiding voor inhoud 1">
            <a:extLst>
              <a:ext uri="{FF2B5EF4-FFF2-40B4-BE49-F238E27FC236}">
                <a16:creationId xmlns:a16="http://schemas.microsoft.com/office/drawing/2014/main" id="{6A410216-6E39-2109-9D58-B09486E2C7A1}"/>
              </a:ext>
            </a:extLst>
          </p:cNvPr>
          <p:cNvSpPr>
            <a:spLocks noGrp="1"/>
          </p:cNvSpPr>
          <p:nvPr>
            <p:ph idx="1"/>
          </p:nvPr>
        </p:nvSpPr>
        <p:spPr/>
        <p:txBody>
          <a:bodyPr>
            <a:normAutofit/>
          </a:bodyPr>
          <a:lstStyle/>
          <a:p>
            <a:pPr lvl="1"/>
            <a:r>
              <a:rPr lang="en-US" sz="2400" i="0" dirty="0" err="1">
                <a:solidFill>
                  <a:srgbClr val="000000"/>
                </a:solidFill>
                <a:effectLst/>
                <a:latin typeface="Verdana" panose="020B0604030504040204" pitchFamily="34" charset="0"/>
              </a:rPr>
              <a:t>element.</a:t>
            </a:r>
            <a:r>
              <a:rPr lang="en-US" sz="2400" b="1" i="0" dirty="0" err="1">
                <a:solidFill>
                  <a:srgbClr val="000000"/>
                </a:solidFill>
                <a:effectLst/>
                <a:latin typeface="Verdana" panose="020B0604030504040204" pitchFamily="34" charset="0"/>
              </a:rPr>
              <a:t>innerHTML</a:t>
            </a:r>
            <a:r>
              <a:rPr lang="en-US" sz="2400" i="0" dirty="0">
                <a:solidFill>
                  <a:srgbClr val="000000"/>
                </a:solidFill>
                <a:effectLst/>
                <a:latin typeface="Verdana" panose="020B0604030504040204" pitchFamily="34" charset="0"/>
              </a:rPr>
              <a:t> </a:t>
            </a:r>
          </a:p>
          <a:p>
            <a:pPr lvl="2"/>
            <a:r>
              <a:rPr lang="nl-BE" sz="2000" dirty="0"/>
              <a:t>Geeft </a:t>
            </a:r>
            <a:r>
              <a:rPr lang="nl-BE" sz="2000" b="1" dirty="0">
                <a:solidFill>
                  <a:schemeClr val="accent1"/>
                </a:solidFill>
              </a:rPr>
              <a:t>ALLE HTML </a:t>
            </a:r>
            <a:r>
              <a:rPr lang="nl-BE" sz="2000" dirty="0"/>
              <a:t>terug, </a:t>
            </a:r>
            <a:r>
              <a:rPr lang="nl-BE" sz="2000" b="1" dirty="0">
                <a:solidFill>
                  <a:schemeClr val="accent1">
                    <a:lumMod val="60000"/>
                    <a:lumOff val="40000"/>
                  </a:schemeClr>
                </a:solidFill>
              </a:rPr>
              <a:t>inclusief tags </a:t>
            </a:r>
          </a:p>
          <a:p>
            <a:pPr lvl="1"/>
            <a:r>
              <a:rPr lang="en-US" sz="2600" dirty="0" err="1">
                <a:latin typeface="Verdana" panose="020B0604030504040204" pitchFamily="34" charset="0"/>
              </a:rPr>
              <a:t>element.</a:t>
            </a:r>
            <a:r>
              <a:rPr lang="en-US" sz="2600" b="1" dirty="0" err="1">
                <a:latin typeface="Verdana" panose="020B0604030504040204" pitchFamily="34" charset="0"/>
              </a:rPr>
              <a:t>innerText</a:t>
            </a:r>
            <a:endParaRPr lang="en-US" sz="2600" b="1" dirty="0">
              <a:latin typeface="Verdana" panose="020B0604030504040204" pitchFamily="34" charset="0"/>
            </a:endParaRPr>
          </a:p>
          <a:p>
            <a:pPr lvl="2"/>
            <a:r>
              <a:rPr lang="nl-BE" sz="2000" dirty="0">
                <a:latin typeface="Verdana" panose="020B0604030504040204" pitchFamily="34" charset="0"/>
              </a:rPr>
              <a:t>Geeft </a:t>
            </a:r>
            <a:r>
              <a:rPr lang="nl-BE" sz="2000" b="1" dirty="0">
                <a:solidFill>
                  <a:schemeClr val="accent1"/>
                </a:solidFill>
                <a:latin typeface="Verdana" panose="020B0604030504040204" pitchFamily="34" charset="0"/>
              </a:rPr>
              <a:t>alleen zichtbare tekst</a:t>
            </a:r>
            <a:r>
              <a:rPr lang="nl-BE" sz="2000" dirty="0">
                <a:latin typeface="Verdana" panose="020B0604030504040204" pitchFamily="34" charset="0"/>
              </a:rPr>
              <a:t>, geen tags</a:t>
            </a:r>
          </a:p>
          <a:p>
            <a:pPr lvl="2"/>
            <a:r>
              <a:rPr lang="nl-BE" sz="2000" dirty="0">
                <a:latin typeface="Verdana" panose="020B0604030504040204" pitchFamily="34" charset="0"/>
              </a:rPr>
              <a:t>Respecteert CSS (zoals display:none)</a:t>
            </a:r>
          </a:p>
          <a:p>
            <a:pPr lvl="2"/>
            <a:r>
              <a:rPr lang="nl-BE" sz="2000" dirty="0">
                <a:latin typeface="Verdana" panose="020B0604030504040204" pitchFamily="34" charset="0"/>
              </a:rPr>
              <a:t>innerText toont alleen "door mensen leesbare" elementen</a:t>
            </a:r>
          </a:p>
          <a:p>
            <a:pPr lvl="1"/>
            <a:r>
              <a:rPr lang="en-US" sz="2400" dirty="0" err="1">
                <a:latin typeface="Verdana" panose="020B0604030504040204" pitchFamily="34" charset="0"/>
              </a:rPr>
              <a:t>element.</a:t>
            </a:r>
            <a:r>
              <a:rPr lang="en-US" sz="2400" b="1" dirty="0" err="1">
                <a:latin typeface="Verdana" panose="020B0604030504040204" pitchFamily="34" charset="0"/>
              </a:rPr>
              <a:t>textContent</a:t>
            </a:r>
            <a:endParaRPr lang="en-US" sz="2400" b="1" dirty="0">
              <a:latin typeface="Verdana" panose="020B0604030504040204" pitchFamily="34" charset="0"/>
            </a:endParaRPr>
          </a:p>
          <a:p>
            <a:pPr lvl="2"/>
            <a:r>
              <a:rPr lang="nl-BE" sz="2000" dirty="0">
                <a:latin typeface="Verdana" panose="020B0604030504040204" pitchFamily="34" charset="0"/>
              </a:rPr>
              <a:t>Geeft </a:t>
            </a:r>
            <a:r>
              <a:rPr lang="nl-BE" sz="2000" b="1" dirty="0">
                <a:solidFill>
                  <a:schemeClr val="accent1"/>
                </a:solidFill>
                <a:latin typeface="Verdana" panose="020B0604030504040204" pitchFamily="34" charset="0"/>
              </a:rPr>
              <a:t>alle tekst</a:t>
            </a:r>
            <a:r>
              <a:rPr lang="nl-BE" sz="2000" dirty="0">
                <a:latin typeface="Verdana" panose="020B0604030504040204" pitchFamily="34" charset="0"/>
              </a:rPr>
              <a:t>, ongeacht zichtbaarheid</a:t>
            </a:r>
          </a:p>
          <a:p>
            <a:pPr lvl="2"/>
            <a:r>
              <a:rPr lang="nl-BE" sz="2000" dirty="0">
                <a:latin typeface="Verdana" panose="020B0604030504040204" pitchFamily="34" charset="0"/>
              </a:rPr>
              <a:t>Geen HTML, geen styling-effecten</a:t>
            </a:r>
          </a:p>
        </p:txBody>
      </p:sp>
      <p:sp>
        <p:nvSpPr>
          <p:cNvPr id="4" name="Tijdelijke aanduiding voor dianummer 3">
            <a:extLst>
              <a:ext uri="{FF2B5EF4-FFF2-40B4-BE49-F238E27FC236}">
                <a16:creationId xmlns:a16="http://schemas.microsoft.com/office/drawing/2014/main" id="{8A31434E-4E1F-40CD-2CA6-FE8D6560B293}"/>
              </a:ext>
            </a:extLst>
          </p:cNvPr>
          <p:cNvSpPr>
            <a:spLocks noGrp="1"/>
          </p:cNvSpPr>
          <p:nvPr>
            <p:ph type="sldNum" sz="quarter" idx="12"/>
          </p:nvPr>
        </p:nvSpPr>
        <p:spPr/>
        <p:txBody>
          <a:bodyPr/>
          <a:lstStyle/>
          <a:p>
            <a:fld id="{31EF2F79-9DA9-4660-849C-6BEF883F7698}" type="slidenum">
              <a:rPr lang="nl-BE" smtClean="0"/>
              <a:t>19</a:t>
            </a:fld>
            <a:endParaRPr lang="nl-BE"/>
          </a:p>
        </p:txBody>
      </p:sp>
      <p:sp>
        <p:nvSpPr>
          <p:cNvPr id="5" name="Tekstvak 4">
            <a:extLst>
              <a:ext uri="{FF2B5EF4-FFF2-40B4-BE49-F238E27FC236}">
                <a16:creationId xmlns:a16="http://schemas.microsoft.com/office/drawing/2014/main" id="{C248C59E-D1E2-C2B8-778F-15166732F6D9}"/>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6489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D1A9A2E8-0543-DC27-938F-8C1132046F4B}"/>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AC260151-898A-6240-BE2C-2865F7919D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CAA6E78D-F8EC-5FAB-D8C1-4FC88A5FFA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736D449-4A1E-28D0-2F2C-9A3FC468ED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37B43CCA-EB5B-66F9-E743-08D820858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91AF317B-7C72-3D37-ADA4-784006DBE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8B8613FA-A991-740F-B960-CEB18B38A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A8B2296E-04D0-C702-BB00-1A0E17347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9AE3617D-50BC-6E05-902E-7D54AFA14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F7406405-5181-2B39-893A-75AA344DE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52D6BB7F-F452-0111-ABA2-73B981984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67238213-DCBC-F5E5-8BEE-280A907700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DFF25CE1-0DB5-4C70-7523-06A4B43D8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DF82F801-CC4A-4004-D501-22952DAE8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D60519CD-5B2B-3CFA-0ACC-B8A5A5E0A8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8E799CEC-3104-251D-0359-EA174147C1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538A46A8-16EE-9719-DF0F-A005312A9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C33A8B99-E4D6-20BF-4D2B-B831B4C0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7345598E-82EE-CCDC-2903-80FAC157B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47D001E4-054F-4B22-0081-00F1207207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FAA2E2C8-92B4-C955-B00D-91ACFC681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105A7AA3-65F5-7F05-CFEE-6BE6CBD18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CBE46051-1996-42CE-021F-D8E1B0276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3C300B04-402F-5193-79D1-DDA62CCCC06C}"/>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a:r>
              <a:rPr lang="en-US" sz="1800" dirty="0">
                <a:solidFill>
                  <a:srgbClr val="FFFFFF"/>
                </a:solidFill>
              </a:rPr>
              <a:t>Syntax - </a:t>
            </a:r>
            <a:r>
              <a:rPr lang="en-US" sz="1800" dirty="0" err="1">
                <a:solidFill>
                  <a:srgbClr val="FFFFFF"/>
                </a:solidFill>
              </a:rPr>
              <a:t>variabelen</a:t>
            </a:r>
            <a:r>
              <a:rPr lang="en-US" sz="1800" dirty="0">
                <a:solidFill>
                  <a:srgbClr val="FFFFFF"/>
                </a:solidFill>
              </a:rPr>
              <a:t> – </a:t>
            </a:r>
            <a:r>
              <a:rPr lang="en-US" sz="1800" dirty="0" err="1">
                <a:solidFill>
                  <a:srgbClr val="FFFFFF"/>
                </a:solidFill>
              </a:rPr>
              <a:t>operatoren</a:t>
            </a:r>
            <a:r>
              <a:rPr lang="en-US" sz="1800" dirty="0">
                <a:solidFill>
                  <a:srgbClr val="FFFFFF"/>
                </a:solidFill>
              </a:rPr>
              <a:t> – strings - hoisting</a:t>
            </a:r>
          </a:p>
          <a:p>
            <a:pPr algn="r"/>
            <a:endParaRPr lang="en-US" sz="1800" dirty="0">
              <a:solidFill>
                <a:srgbClr val="FFFFFF"/>
              </a:solidFill>
            </a:endParaRPr>
          </a:p>
          <a:p>
            <a:pPr algn="r"/>
            <a:endParaRPr lang="en-US" sz="1800" dirty="0">
              <a:solidFill>
                <a:srgbClr val="FFFFFF"/>
              </a:solidFill>
            </a:endParaRPr>
          </a:p>
        </p:txBody>
      </p:sp>
      <p:sp>
        <p:nvSpPr>
          <p:cNvPr id="6" name="Titel 5">
            <a:extLst>
              <a:ext uri="{FF2B5EF4-FFF2-40B4-BE49-F238E27FC236}">
                <a16:creationId xmlns:a16="http://schemas.microsoft.com/office/drawing/2014/main" id="{7686C51A-D5DA-4E1C-BEF7-974E6174299B}"/>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en-US" sz="5400" dirty="0">
                <a:solidFill>
                  <a:srgbClr val="FFFFFF"/>
                </a:solidFill>
              </a:rPr>
              <a:t>Recap Essentials</a:t>
            </a:r>
          </a:p>
        </p:txBody>
      </p:sp>
      <p:sp>
        <p:nvSpPr>
          <p:cNvPr id="5" name="Tijdelijke aanduiding voor dianummer 4">
            <a:extLst>
              <a:ext uri="{FF2B5EF4-FFF2-40B4-BE49-F238E27FC236}">
                <a16:creationId xmlns:a16="http://schemas.microsoft.com/office/drawing/2014/main" id="{19A102DE-26A0-6837-A5CA-E24F7336F554}"/>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2</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1483922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56388E9-EE2C-FA64-F4B8-23B8B0F6790B}"/>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A22CA514-F616-2716-5023-2C40D360FF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E35C1F8D-DE13-DE96-DCEE-431729460D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7F8A42C-9C77-B7BA-7CCF-C8B29D8BED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6E8C42FE-F550-8534-F8FC-F1A2B287A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1C9E062C-98A8-CCFD-61F3-6053F29FC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022A8513-B176-660E-A11F-8DD34573D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83B797AF-81AA-12F5-1B42-94193D001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4E1472CF-FFF7-14BE-F9DB-D1AB02866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F6787AEA-FBA3-F1B4-34F9-9812F2917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D480512D-0CB8-7774-AE51-F5FAD8FF0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A7FA473D-16C4-D6FD-D13A-841363463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C69E2C9E-9C2B-DDCA-FAA4-B361883E62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1FC1EE17-3249-6615-1659-5A4679AAF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CC5F28F2-A3AB-1D68-C3E9-2666D22B0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D5968B0D-8951-954E-99CC-57DE581B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287508D3-BDDF-083F-F185-1917FBCB9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A81A7486-66B6-E2EC-5856-7CED879F6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C57F31B5-D4A1-8CD1-BBF7-18907E517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A938B470-8BF7-16B9-45E1-D01E3A4C6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6BA2A618-011A-4563-2B5E-FF2EF6061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88CC77E2-598E-1667-7DE5-2C3B713165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A5992686-2ECF-92D6-A9F4-09AAB889EF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73C6CE64-2399-5BFE-569A-5A9EDFDE0DB7}"/>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a:r>
              <a:rPr lang="nl-BE" sz="1800" dirty="0">
                <a:solidFill>
                  <a:srgbClr val="FFFFFF"/>
                </a:solidFill>
              </a:rPr>
              <a:t>style – classList manipulatie </a:t>
            </a:r>
            <a:endParaRPr lang="en-US" sz="1800" dirty="0">
              <a:solidFill>
                <a:srgbClr val="FFFFFF"/>
              </a:solidFill>
            </a:endParaRPr>
          </a:p>
        </p:txBody>
      </p:sp>
      <p:sp>
        <p:nvSpPr>
          <p:cNvPr id="6" name="Titel 5">
            <a:extLst>
              <a:ext uri="{FF2B5EF4-FFF2-40B4-BE49-F238E27FC236}">
                <a16:creationId xmlns:a16="http://schemas.microsoft.com/office/drawing/2014/main" id="{745C819A-408E-C217-30C6-8249081DF6E4}"/>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nl-BE" sz="5400" dirty="0">
                <a:solidFill>
                  <a:schemeClr val="bg1"/>
                </a:solidFill>
              </a:rPr>
              <a:t>CSS manipuleren </a:t>
            </a:r>
            <a:br>
              <a:rPr lang="nl-BE" sz="5400" dirty="0">
                <a:solidFill>
                  <a:schemeClr val="bg1"/>
                </a:solidFill>
              </a:rPr>
            </a:br>
            <a:r>
              <a:rPr lang="nl-BE" sz="5400" dirty="0">
                <a:solidFill>
                  <a:schemeClr val="bg1"/>
                </a:solidFill>
              </a:rPr>
              <a:t>(inline styles)</a:t>
            </a:r>
            <a:endParaRPr lang="en-US" sz="5400" dirty="0">
              <a:solidFill>
                <a:schemeClr val="bg1"/>
              </a:solidFill>
            </a:endParaRPr>
          </a:p>
        </p:txBody>
      </p:sp>
      <p:sp>
        <p:nvSpPr>
          <p:cNvPr id="5" name="Tijdelijke aanduiding voor dianummer 4">
            <a:extLst>
              <a:ext uri="{FF2B5EF4-FFF2-40B4-BE49-F238E27FC236}">
                <a16:creationId xmlns:a16="http://schemas.microsoft.com/office/drawing/2014/main" id="{B108C2DC-1348-EDEC-939B-3E7DBC0A4DCA}"/>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20</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1251257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26BFDED-9B46-450D-BC69-79F2602B25F4}"/>
              </a:ext>
            </a:extLst>
          </p:cNvPr>
          <p:cNvSpPr>
            <a:spLocks noGrp="1"/>
          </p:cNvSpPr>
          <p:nvPr>
            <p:ph type="title"/>
          </p:nvPr>
        </p:nvSpPr>
        <p:spPr/>
        <p:txBody>
          <a:bodyPr>
            <a:normAutofit fontScale="90000"/>
          </a:bodyPr>
          <a:lstStyle/>
          <a:p>
            <a:r>
              <a:rPr lang="nl-BE" dirty="0"/>
              <a:t>De stijl van een element wijzigen</a:t>
            </a:r>
            <a:br>
              <a:rPr lang="nl-BE" dirty="0"/>
            </a:br>
            <a:r>
              <a:rPr lang="nl-BE" sz="1300" dirty="0"/>
              <a:t>css-stijl.html</a:t>
            </a:r>
          </a:p>
        </p:txBody>
      </p:sp>
      <p:sp>
        <p:nvSpPr>
          <p:cNvPr id="2" name="Tijdelijke aanduiding voor inhoud 1">
            <a:extLst>
              <a:ext uri="{FF2B5EF4-FFF2-40B4-BE49-F238E27FC236}">
                <a16:creationId xmlns:a16="http://schemas.microsoft.com/office/drawing/2014/main" id="{93415106-FF24-4CF1-9E9C-99C04608341F}"/>
              </a:ext>
            </a:extLst>
          </p:cNvPr>
          <p:cNvSpPr>
            <a:spLocks noGrp="1"/>
          </p:cNvSpPr>
          <p:nvPr>
            <p:ph idx="1"/>
          </p:nvPr>
        </p:nvSpPr>
        <p:spPr/>
        <p:txBody>
          <a:bodyPr/>
          <a:lstStyle/>
          <a:p>
            <a:r>
              <a:rPr lang="nl-BE" dirty="0"/>
              <a:t>Wijzigt de stijl van een &lt;p&gt; element</a:t>
            </a:r>
          </a:p>
          <a:p>
            <a:endParaRPr lang="nl-BE" dirty="0"/>
          </a:p>
        </p:txBody>
      </p:sp>
      <p:sp>
        <p:nvSpPr>
          <p:cNvPr id="4" name="Tijdelijke aanduiding voor dianummer 3">
            <a:extLst>
              <a:ext uri="{FF2B5EF4-FFF2-40B4-BE49-F238E27FC236}">
                <a16:creationId xmlns:a16="http://schemas.microsoft.com/office/drawing/2014/main" id="{D0FFE02F-E0A5-4281-9987-21D606862615}"/>
              </a:ext>
            </a:extLst>
          </p:cNvPr>
          <p:cNvSpPr>
            <a:spLocks noGrp="1"/>
          </p:cNvSpPr>
          <p:nvPr>
            <p:ph type="sldNum" sz="quarter" idx="12"/>
          </p:nvPr>
        </p:nvSpPr>
        <p:spPr/>
        <p:txBody>
          <a:bodyPr/>
          <a:lstStyle/>
          <a:p>
            <a:fld id="{31EF2F79-9DA9-4660-849C-6BEF883F7698}" type="slidenum">
              <a:rPr lang="nl-BE" smtClean="0"/>
              <a:t>21</a:t>
            </a:fld>
            <a:endParaRPr lang="nl-BE"/>
          </a:p>
        </p:txBody>
      </p:sp>
      <p:pic>
        <p:nvPicPr>
          <p:cNvPr id="7" name="Afbeelding 6">
            <a:extLst>
              <a:ext uri="{FF2B5EF4-FFF2-40B4-BE49-F238E27FC236}">
                <a16:creationId xmlns:a16="http://schemas.microsoft.com/office/drawing/2014/main" id="{758042FD-0C0D-821F-63D3-83CB97F2D8A2}"/>
              </a:ext>
            </a:extLst>
          </p:cNvPr>
          <p:cNvPicPr>
            <a:picLocks noChangeAspect="1"/>
          </p:cNvPicPr>
          <p:nvPr/>
        </p:nvPicPr>
        <p:blipFill>
          <a:blip r:embed="rId3"/>
          <a:stretch>
            <a:fillRect/>
          </a:stretch>
        </p:blipFill>
        <p:spPr>
          <a:xfrm>
            <a:off x="6919115" y="1722069"/>
            <a:ext cx="4927667" cy="1462274"/>
          </a:xfrm>
          <a:prstGeom prst="rect">
            <a:avLst/>
          </a:prstGeom>
        </p:spPr>
      </p:pic>
      <p:pic>
        <p:nvPicPr>
          <p:cNvPr id="10" name="Afbeelding 9">
            <a:extLst>
              <a:ext uri="{FF2B5EF4-FFF2-40B4-BE49-F238E27FC236}">
                <a16:creationId xmlns:a16="http://schemas.microsoft.com/office/drawing/2014/main" id="{44FB9693-AF83-4533-84F7-94EDFBE25F0C}"/>
              </a:ext>
            </a:extLst>
          </p:cNvPr>
          <p:cNvPicPr>
            <a:picLocks noChangeAspect="1"/>
          </p:cNvPicPr>
          <p:nvPr/>
        </p:nvPicPr>
        <p:blipFill>
          <a:blip r:embed="rId4"/>
          <a:stretch>
            <a:fillRect/>
          </a:stretch>
        </p:blipFill>
        <p:spPr>
          <a:xfrm>
            <a:off x="7025833" y="3577233"/>
            <a:ext cx="4820949" cy="1465962"/>
          </a:xfrm>
          <a:prstGeom prst="rect">
            <a:avLst/>
          </a:prstGeom>
        </p:spPr>
      </p:pic>
      <p:pic>
        <p:nvPicPr>
          <p:cNvPr id="11" name="Afbeelding 10">
            <a:extLst>
              <a:ext uri="{FF2B5EF4-FFF2-40B4-BE49-F238E27FC236}">
                <a16:creationId xmlns:a16="http://schemas.microsoft.com/office/drawing/2014/main" id="{FDDCCE31-93FB-9500-8D62-66F0F424B3FB}"/>
              </a:ext>
            </a:extLst>
          </p:cNvPr>
          <p:cNvPicPr>
            <a:picLocks noChangeAspect="1"/>
          </p:cNvPicPr>
          <p:nvPr/>
        </p:nvPicPr>
        <p:blipFill>
          <a:blip r:embed="rId5"/>
          <a:stretch>
            <a:fillRect/>
          </a:stretch>
        </p:blipFill>
        <p:spPr>
          <a:xfrm>
            <a:off x="756911" y="2374900"/>
            <a:ext cx="5613400" cy="2108200"/>
          </a:xfrm>
          <a:prstGeom prst="rect">
            <a:avLst/>
          </a:prstGeom>
        </p:spPr>
      </p:pic>
      <p:sp>
        <p:nvSpPr>
          <p:cNvPr id="12" name="Tekstvak 11">
            <a:extLst>
              <a:ext uri="{FF2B5EF4-FFF2-40B4-BE49-F238E27FC236}">
                <a16:creationId xmlns:a16="http://schemas.microsoft.com/office/drawing/2014/main" id="{48B5ECA8-55EA-8146-36F7-B868075A8BE7}"/>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73270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08913-A8C9-75E6-6725-176ACAE3B82B}"/>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B8303CBF-1549-40DD-6A73-0D08BDDF819B}"/>
              </a:ext>
            </a:extLst>
          </p:cNvPr>
          <p:cNvSpPr>
            <a:spLocks noGrp="1"/>
          </p:cNvSpPr>
          <p:nvPr>
            <p:ph type="title"/>
          </p:nvPr>
        </p:nvSpPr>
        <p:spPr/>
        <p:txBody>
          <a:bodyPr>
            <a:normAutofit fontScale="90000"/>
          </a:bodyPr>
          <a:lstStyle/>
          <a:p>
            <a:r>
              <a:rPr lang="nl-BE" sz="3600" dirty="0"/>
              <a:t>HTML CLASSLIST</a:t>
            </a:r>
            <a:br>
              <a:rPr lang="nl-BE" sz="3200" dirty="0"/>
            </a:br>
            <a:r>
              <a:rPr lang="nl-BE" sz="1300" dirty="0"/>
              <a:t>css-classList.html</a:t>
            </a:r>
          </a:p>
        </p:txBody>
      </p:sp>
      <p:sp>
        <p:nvSpPr>
          <p:cNvPr id="2" name="Tijdelijke aanduiding voor inhoud 1">
            <a:extLst>
              <a:ext uri="{FF2B5EF4-FFF2-40B4-BE49-F238E27FC236}">
                <a16:creationId xmlns:a16="http://schemas.microsoft.com/office/drawing/2014/main" id="{E7B9B7EC-A19F-0ED6-CE59-C920A158A912}"/>
              </a:ext>
            </a:extLst>
          </p:cNvPr>
          <p:cNvSpPr>
            <a:spLocks noGrp="1"/>
          </p:cNvSpPr>
          <p:nvPr>
            <p:ph idx="1"/>
          </p:nvPr>
        </p:nvSpPr>
        <p:spPr/>
        <p:txBody>
          <a:bodyPr>
            <a:normAutofit/>
          </a:bodyPr>
          <a:lstStyle/>
          <a:p>
            <a:r>
              <a:rPr lang="nl-BE" sz="2400" b="1" dirty="0"/>
              <a:t>Klasse toevoegen</a:t>
            </a:r>
          </a:p>
          <a:p>
            <a:pPr marL="457200" lvl="1" indent="0">
              <a:buNone/>
            </a:pPr>
            <a:r>
              <a:rPr lang="nl-BE" sz="2000" dirty="0"/>
              <a:t>element.</a:t>
            </a:r>
            <a:r>
              <a:rPr lang="nl-BE" sz="2000" dirty="0">
                <a:solidFill>
                  <a:schemeClr val="accent1"/>
                </a:solidFill>
              </a:rPr>
              <a:t>classList</a:t>
            </a:r>
            <a:r>
              <a:rPr lang="nl-BE" sz="2000" dirty="0"/>
              <a:t>.</a:t>
            </a:r>
            <a:r>
              <a:rPr lang="nl-BE" sz="2000" b="1" dirty="0">
                <a:solidFill>
                  <a:schemeClr val="accent5"/>
                </a:solidFill>
              </a:rPr>
              <a:t>add</a:t>
            </a:r>
            <a:r>
              <a:rPr lang="nl-BE" sz="2000" dirty="0"/>
              <a:t>("</a:t>
            </a:r>
            <a:r>
              <a:rPr lang="nl-BE" sz="2000" dirty="0">
                <a:solidFill>
                  <a:schemeClr val="accent1">
                    <a:lumMod val="60000"/>
                    <a:lumOff val="40000"/>
                  </a:schemeClr>
                </a:solidFill>
              </a:rPr>
              <a:t>nieuwe-klasse</a:t>
            </a:r>
            <a:r>
              <a:rPr lang="nl-BE" sz="2000" dirty="0"/>
              <a:t>");</a:t>
            </a:r>
          </a:p>
          <a:p>
            <a:r>
              <a:rPr lang="nl-BE" sz="2400" b="1" dirty="0"/>
              <a:t>Klasse verwijderen</a:t>
            </a:r>
            <a:endParaRPr lang="nl-BE" sz="2400" dirty="0"/>
          </a:p>
          <a:p>
            <a:pPr marL="457200" lvl="1" indent="0">
              <a:buNone/>
            </a:pPr>
            <a:r>
              <a:rPr lang="nl-BE" sz="2000" dirty="0"/>
              <a:t>element.</a:t>
            </a:r>
            <a:r>
              <a:rPr lang="nl-BE" sz="2000" dirty="0">
                <a:solidFill>
                  <a:schemeClr val="accent1"/>
                </a:solidFill>
              </a:rPr>
              <a:t>classList</a:t>
            </a:r>
            <a:r>
              <a:rPr lang="nl-BE" sz="2000" dirty="0"/>
              <a:t>.</a:t>
            </a:r>
            <a:r>
              <a:rPr lang="nl-BE" sz="2000" b="1" dirty="0">
                <a:solidFill>
                  <a:schemeClr val="accent5"/>
                </a:solidFill>
              </a:rPr>
              <a:t>remove</a:t>
            </a:r>
            <a:r>
              <a:rPr lang="nl-BE" sz="2000" dirty="0"/>
              <a:t>("</a:t>
            </a:r>
            <a:r>
              <a:rPr lang="nl-BE" sz="2000" dirty="0">
                <a:solidFill>
                  <a:schemeClr val="accent1">
                    <a:lumMod val="60000"/>
                    <a:lumOff val="40000"/>
                  </a:schemeClr>
                </a:solidFill>
              </a:rPr>
              <a:t>bestaande-klasse</a:t>
            </a:r>
            <a:r>
              <a:rPr lang="nl-BE" sz="2000" dirty="0"/>
              <a:t>");</a:t>
            </a:r>
          </a:p>
          <a:p>
            <a:r>
              <a:rPr lang="nl-BE" sz="2400" b="1" dirty="0"/>
              <a:t>Klasse togglen (aan/uit schakelen)</a:t>
            </a:r>
          </a:p>
          <a:p>
            <a:pPr marL="457200" lvl="1" indent="0">
              <a:buNone/>
            </a:pPr>
            <a:r>
              <a:rPr lang="nl-BE" sz="2000" dirty="0"/>
              <a:t>element.</a:t>
            </a:r>
            <a:r>
              <a:rPr lang="nl-BE" sz="2000" dirty="0">
                <a:solidFill>
                  <a:schemeClr val="accent1"/>
                </a:solidFill>
              </a:rPr>
              <a:t>classList</a:t>
            </a:r>
            <a:r>
              <a:rPr lang="nl-BE" sz="2000" dirty="0"/>
              <a:t>.</a:t>
            </a:r>
            <a:r>
              <a:rPr lang="nl-BE" sz="2000" b="1" dirty="0">
                <a:solidFill>
                  <a:schemeClr val="accent5"/>
                </a:solidFill>
              </a:rPr>
              <a:t>toggle</a:t>
            </a:r>
            <a:r>
              <a:rPr lang="nl-BE" sz="2000" dirty="0"/>
              <a:t>("</a:t>
            </a:r>
            <a:r>
              <a:rPr lang="nl-BE" sz="2000" dirty="0">
                <a:solidFill>
                  <a:schemeClr val="accent1">
                    <a:lumMod val="60000"/>
                    <a:lumOff val="40000"/>
                  </a:schemeClr>
                </a:solidFill>
              </a:rPr>
              <a:t>highlight</a:t>
            </a:r>
            <a:r>
              <a:rPr lang="nl-BE" sz="2000" dirty="0"/>
              <a:t>");</a:t>
            </a:r>
          </a:p>
          <a:p>
            <a:r>
              <a:rPr lang="nl-BE" sz="2400" b="1" dirty="0"/>
              <a:t>Controleren of een element een klasse heeft</a:t>
            </a:r>
          </a:p>
          <a:p>
            <a:pPr marL="457200" lvl="1" indent="0">
              <a:buNone/>
            </a:pPr>
            <a:r>
              <a:rPr lang="nl-BE" sz="2000" dirty="0"/>
              <a:t>if (element.</a:t>
            </a:r>
            <a:r>
              <a:rPr lang="nl-BE" sz="2000" dirty="0">
                <a:solidFill>
                  <a:schemeClr val="accent1"/>
                </a:solidFill>
              </a:rPr>
              <a:t>classList</a:t>
            </a:r>
            <a:r>
              <a:rPr lang="nl-BE" sz="2000" dirty="0"/>
              <a:t>.</a:t>
            </a:r>
            <a:r>
              <a:rPr lang="nl-BE" sz="2000" b="1" dirty="0">
                <a:solidFill>
                  <a:schemeClr val="accent5"/>
                </a:solidFill>
              </a:rPr>
              <a:t>contains</a:t>
            </a:r>
            <a:r>
              <a:rPr lang="nl-BE" sz="2000" dirty="0"/>
              <a:t>("</a:t>
            </a:r>
            <a:r>
              <a:rPr lang="nl-BE" sz="2000" dirty="0">
                <a:solidFill>
                  <a:schemeClr val="accent1">
                    <a:lumMod val="60000"/>
                    <a:lumOff val="40000"/>
                  </a:schemeClr>
                </a:solidFill>
              </a:rPr>
              <a:t>active</a:t>
            </a:r>
            <a:r>
              <a:rPr lang="nl-BE" sz="2000" dirty="0"/>
              <a:t>")) {</a:t>
            </a:r>
          </a:p>
          <a:p>
            <a:pPr marL="457200" lvl="1" indent="0">
              <a:buNone/>
            </a:pPr>
            <a:r>
              <a:rPr lang="nl-BE" sz="2000" dirty="0"/>
              <a:t>    console.log("De klasse is aanwezig!");</a:t>
            </a:r>
          </a:p>
          <a:p>
            <a:pPr marL="457200" lvl="1" indent="0">
              <a:buNone/>
            </a:pPr>
            <a:r>
              <a:rPr lang="nl-BE" sz="2000" dirty="0"/>
              <a:t>}</a:t>
            </a:r>
          </a:p>
        </p:txBody>
      </p:sp>
      <p:sp>
        <p:nvSpPr>
          <p:cNvPr id="4" name="Tijdelijke aanduiding voor dianummer 3">
            <a:extLst>
              <a:ext uri="{FF2B5EF4-FFF2-40B4-BE49-F238E27FC236}">
                <a16:creationId xmlns:a16="http://schemas.microsoft.com/office/drawing/2014/main" id="{6868B56F-9057-DD0C-3D7A-2AC27449207B}"/>
              </a:ext>
            </a:extLst>
          </p:cNvPr>
          <p:cNvSpPr>
            <a:spLocks noGrp="1"/>
          </p:cNvSpPr>
          <p:nvPr>
            <p:ph type="sldNum" sz="quarter" idx="12"/>
          </p:nvPr>
        </p:nvSpPr>
        <p:spPr/>
        <p:txBody>
          <a:bodyPr/>
          <a:lstStyle/>
          <a:p>
            <a:fld id="{31EF2F79-9DA9-4660-849C-6BEF883F7698}" type="slidenum">
              <a:rPr lang="nl-BE" smtClean="0"/>
              <a:t>22</a:t>
            </a:fld>
            <a:endParaRPr lang="nl-BE"/>
          </a:p>
        </p:txBody>
      </p:sp>
      <p:sp>
        <p:nvSpPr>
          <p:cNvPr id="5" name="Tekstvak 4">
            <a:extLst>
              <a:ext uri="{FF2B5EF4-FFF2-40B4-BE49-F238E27FC236}">
                <a16:creationId xmlns:a16="http://schemas.microsoft.com/office/drawing/2014/main" id="{06455EAB-B415-4B0B-4B91-8440031A78A4}"/>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80034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797B4-677B-44A7-6FA6-D14F06BC7CA2}"/>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D035BF50-F802-D71D-7105-EB3B88610BBA}"/>
              </a:ext>
            </a:extLst>
          </p:cNvPr>
          <p:cNvSpPr>
            <a:spLocks noGrp="1"/>
          </p:cNvSpPr>
          <p:nvPr>
            <p:ph type="title"/>
          </p:nvPr>
        </p:nvSpPr>
        <p:spPr/>
        <p:txBody>
          <a:bodyPr>
            <a:normAutofit fontScale="90000"/>
          </a:bodyPr>
          <a:lstStyle/>
          <a:p>
            <a:r>
              <a:rPr lang="nl-BE" sz="4400" dirty="0"/>
              <a:t>HTML CLASSLIST</a:t>
            </a:r>
            <a:br>
              <a:rPr lang="nl-BE" sz="3600" dirty="0"/>
            </a:br>
            <a:r>
              <a:rPr lang="nl-BE" sz="1300" dirty="0"/>
              <a:t>css-classList.html</a:t>
            </a:r>
          </a:p>
        </p:txBody>
      </p:sp>
      <p:pic>
        <p:nvPicPr>
          <p:cNvPr id="7" name="Tijdelijke aanduiding voor inhoud 6" descr="Afbeelding met tekst&#10;&#10;Automatisch gegenereerde beschrijving">
            <a:extLst>
              <a:ext uri="{FF2B5EF4-FFF2-40B4-BE49-F238E27FC236}">
                <a16:creationId xmlns:a16="http://schemas.microsoft.com/office/drawing/2014/main" id="{EA55FF0D-2A0B-CECC-7BCA-179897BA16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4572" y="1641893"/>
            <a:ext cx="5142589" cy="5029278"/>
          </a:xfrm>
        </p:spPr>
      </p:pic>
      <p:sp>
        <p:nvSpPr>
          <p:cNvPr id="4" name="Tijdelijke aanduiding voor dianummer 3">
            <a:extLst>
              <a:ext uri="{FF2B5EF4-FFF2-40B4-BE49-F238E27FC236}">
                <a16:creationId xmlns:a16="http://schemas.microsoft.com/office/drawing/2014/main" id="{A970FA4C-D306-9A39-263A-E490F34A424C}"/>
              </a:ext>
            </a:extLst>
          </p:cNvPr>
          <p:cNvSpPr>
            <a:spLocks noGrp="1"/>
          </p:cNvSpPr>
          <p:nvPr>
            <p:ph type="sldNum" sz="quarter" idx="12"/>
          </p:nvPr>
        </p:nvSpPr>
        <p:spPr/>
        <p:txBody>
          <a:bodyPr/>
          <a:lstStyle/>
          <a:p>
            <a:fld id="{31EF2F79-9DA9-4660-849C-6BEF883F7698}" type="slidenum">
              <a:rPr lang="nl-BE" smtClean="0"/>
              <a:t>23</a:t>
            </a:fld>
            <a:endParaRPr lang="nl-BE"/>
          </a:p>
        </p:txBody>
      </p:sp>
      <p:pic>
        <p:nvPicPr>
          <p:cNvPr id="9" name="Afbeelding 8">
            <a:extLst>
              <a:ext uri="{FF2B5EF4-FFF2-40B4-BE49-F238E27FC236}">
                <a16:creationId xmlns:a16="http://schemas.microsoft.com/office/drawing/2014/main" id="{C6CEF204-E152-4ECE-5C24-B49430E66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612" y="609600"/>
            <a:ext cx="2459601" cy="2896864"/>
          </a:xfrm>
          <a:prstGeom prst="rect">
            <a:avLst/>
          </a:prstGeom>
        </p:spPr>
      </p:pic>
      <p:pic>
        <p:nvPicPr>
          <p:cNvPr id="13" name="Afbeelding 12">
            <a:extLst>
              <a:ext uri="{FF2B5EF4-FFF2-40B4-BE49-F238E27FC236}">
                <a16:creationId xmlns:a16="http://schemas.microsoft.com/office/drawing/2014/main" id="{34B0CBC6-0D99-ECB7-9A9F-5A6ADB046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470" y="4570228"/>
            <a:ext cx="5872264" cy="1140727"/>
          </a:xfrm>
          <a:prstGeom prst="rect">
            <a:avLst/>
          </a:prstGeom>
        </p:spPr>
      </p:pic>
      <p:pic>
        <p:nvPicPr>
          <p:cNvPr id="2" name="Afbeelding 1">
            <a:extLst>
              <a:ext uri="{FF2B5EF4-FFF2-40B4-BE49-F238E27FC236}">
                <a16:creationId xmlns:a16="http://schemas.microsoft.com/office/drawing/2014/main" id="{64D5390F-6925-CF47-9AF0-EE95653CAE1A}"/>
              </a:ext>
            </a:extLst>
          </p:cNvPr>
          <p:cNvPicPr>
            <a:picLocks noChangeAspect="1"/>
          </p:cNvPicPr>
          <p:nvPr/>
        </p:nvPicPr>
        <p:blipFill>
          <a:blip r:embed="rId6"/>
          <a:stretch>
            <a:fillRect/>
          </a:stretch>
        </p:blipFill>
        <p:spPr>
          <a:xfrm>
            <a:off x="7055806" y="1508161"/>
            <a:ext cx="4436392" cy="2896864"/>
          </a:xfrm>
          <a:prstGeom prst="rect">
            <a:avLst/>
          </a:prstGeom>
        </p:spPr>
      </p:pic>
      <p:sp>
        <p:nvSpPr>
          <p:cNvPr id="5" name="Tekstvak 4">
            <a:extLst>
              <a:ext uri="{FF2B5EF4-FFF2-40B4-BE49-F238E27FC236}">
                <a16:creationId xmlns:a16="http://schemas.microsoft.com/office/drawing/2014/main" id="{392174BD-C32E-8BC4-AF86-FF2C88C2A1C1}"/>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79323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B494E15-311E-8340-9410-B432A57B75BE}"/>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32755D6D-7CCC-724E-3F35-8AB9D7EECB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9E68E085-91A5-FB0A-9DFD-F18B6C789C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C0C8F35-0C52-0770-79A6-C427D678D9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4226F5E0-5AE1-B97A-D1BB-EEF0561CB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0C050FE6-012F-E1F0-872A-F5B0EE123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43167705-D0F3-F299-35E8-09ADCE5AD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8E0F9C3B-292D-718E-33D1-86CE7D6A5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7A64DBF2-5C57-32C3-C37E-15E1E9774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9CE55D24-18F7-1A81-050D-6D067A08D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3FDA9081-E814-639B-6175-0300BE6FB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D61CD79F-960E-6B2A-9840-913BB105C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D3F87CE3-E89D-19A3-F7D0-A97E0A22B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1D25D4AC-D2E1-C61D-F821-009556A6FF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44D05A14-E1B8-3079-BA46-EC56C4FC36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49F2DFE7-D921-F1FB-AE48-9748C5FE9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0F861F2F-7ACF-B272-A55A-B6432798EB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8D75CEBE-1FEF-E598-8465-B3E4BDBE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6E4E89EE-8DA0-DE39-E318-E0C8C1450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4767797D-13C7-4853-A36E-A55993F2E1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27C524C4-597A-F0D5-6BD7-F2CE0BA92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5CBA7597-7BC1-256B-EA08-82195FA74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910F0681-0E27-F7D3-F1D7-6E1AA7F5C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2BDC3C8E-652A-935B-9FED-072D61A98368}"/>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a:r>
              <a:rPr lang="nl-BE" sz="1800" dirty="0">
                <a:solidFill>
                  <a:srgbClr val="FFFFFF"/>
                </a:solidFill>
              </a:rPr>
              <a:t>setAttribute() - getAttribute() - removeAttribute()</a:t>
            </a:r>
            <a:endParaRPr lang="en-US" sz="1800" dirty="0">
              <a:solidFill>
                <a:srgbClr val="FFFFFF"/>
              </a:solidFill>
            </a:endParaRPr>
          </a:p>
        </p:txBody>
      </p:sp>
      <p:sp>
        <p:nvSpPr>
          <p:cNvPr id="6" name="Titel 5">
            <a:extLst>
              <a:ext uri="{FF2B5EF4-FFF2-40B4-BE49-F238E27FC236}">
                <a16:creationId xmlns:a16="http://schemas.microsoft.com/office/drawing/2014/main" id="{4E2FFF44-DA36-673B-8395-F80AA6169FD2}"/>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nl-BE" sz="5400" dirty="0">
                <a:solidFill>
                  <a:schemeClr val="bg1"/>
                </a:solidFill>
              </a:rPr>
              <a:t>Attributen manipuleren</a:t>
            </a:r>
            <a:endParaRPr lang="en-US" sz="5400" dirty="0">
              <a:solidFill>
                <a:schemeClr val="bg1"/>
              </a:solidFill>
            </a:endParaRPr>
          </a:p>
        </p:txBody>
      </p:sp>
      <p:sp>
        <p:nvSpPr>
          <p:cNvPr id="5" name="Tijdelijke aanduiding voor dianummer 4">
            <a:extLst>
              <a:ext uri="{FF2B5EF4-FFF2-40B4-BE49-F238E27FC236}">
                <a16:creationId xmlns:a16="http://schemas.microsoft.com/office/drawing/2014/main" id="{7EA99464-ACC3-378E-EAEA-5595681481B2}"/>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24</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3210472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98C988A-C15F-4DCD-98FD-31D19574EAD1}"/>
              </a:ext>
            </a:extLst>
          </p:cNvPr>
          <p:cNvSpPr>
            <a:spLocks noGrp="1"/>
          </p:cNvSpPr>
          <p:nvPr>
            <p:ph type="title"/>
          </p:nvPr>
        </p:nvSpPr>
        <p:spPr/>
        <p:txBody>
          <a:bodyPr/>
          <a:lstStyle/>
          <a:p>
            <a:r>
              <a:rPr lang="nl-BE" dirty="0"/>
              <a:t>HTML-elementen wijzigen</a:t>
            </a:r>
          </a:p>
        </p:txBody>
      </p:sp>
      <p:sp>
        <p:nvSpPr>
          <p:cNvPr id="2" name="Tijdelijke aanduiding voor inhoud 1">
            <a:extLst>
              <a:ext uri="{FF2B5EF4-FFF2-40B4-BE49-F238E27FC236}">
                <a16:creationId xmlns:a16="http://schemas.microsoft.com/office/drawing/2014/main" id="{F7808787-2F53-48C6-827A-B283B0571D2D}"/>
              </a:ext>
            </a:extLst>
          </p:cNvPr>
          <p:cNvSpPr>
            <a:spLocks noGrp="1"/>
          </p:cNvSpPr>
          <p:nvPr>
            <p:ph idx="1"/>
          </p:nvPr>
        </p:nvSpPr>
        <p:spPr/>
        <p:txBody>
          <a:bodyPr>
            <a:normAutofit fontScale="92500" lnSpcReduction="10000"/>
          </a:bodyPr>
          <a:lstStyle/>
          <a:p>
            <a:r>
              <a:rPr lang="nl-BE" dirty="0">
                <a:solidFill>
                  <a:srgbClr val="000000"/>
                </a:solidFill>
                <a:effectLst/>
                <a:latin typeface="Verdana" panose="020B0604030504040204" pitchFamily="34" charset="0"/>
              </a:rPr>
              <a:t>element.</a:t>
            </a:r>
            <a:r>
              <a:rPr lang="nl-BE" b="1" dirty="0">
                <a:solidFill>
                  <a:schemeClr val="accent1"/>
                </a:solidFill>
                <a:latin typeface="Verdana" panose="020B0604030504040204" pitchFamily="34" charset="0"/>
              </a:rPr>
              <a:t>hasAttribute</a:t>
            </a:r>
            <a:r>
              <a:rPr lang="nl-BE" b="1" dirty="0">
                <a:latin typeface="Verdana" panose="020B0604030504040204" pitchFamily="34" charset="0"/>
              </a:rPr>
              <a:t>(attribute)</a:t>
            </a:r>
            <a:endParaRPr lang="nl-BE" dirty="0">
              <a:solidFill>
                <a:srgbClr val="000000"/>
              </a:solidFill>
              <a:effectLst/>
              <a:latin typeface="Verdana" panose="020B0604030504040204" pitchFamily="34" charset="0"/>
            </a:endParaRPr>
          </a:p>
          <a:p>
            <a:pPr lvl="1"/>
            <a:r>
              <a:rPr lang="nl-BE" dirty="0">
                <a:solidFill>
                  <a:schemeClr val="accent1">
                    <a:lumMod val="60000"/>
                    <a:lumOff val="40000"/>
                  </a:schemeClr>
                </a:solidFill>
                <a:latin typeface="Verdana" panose="020B0604030504040204" pitchFamily="34" charset="0"/>
              </a:rPr>
              <a:t>Controleert</a:t>
            </a:r>
            <a:r>
              <a:rPr lang="nl-BE" dirty="0">
                <a:latin typeface="Verdana" panose="020B0604030504040204" pitchFamily="34" charset="0"/>
              </a:rPr>
              <a:t> of bij dit element dit </a:t>
            </a:r>
            <a:r>
              <a:rPr lang="nl-BE" dirty="0">
                <a:solidFill>
                  <a:schemeClr val="accent1">
                    <a:lumMod val="60000"/>
                    <a:lumOff val="40000"/>
                  </a:schemeClr>
                </a:solidFill>
                <a:latin typeface="Verdana" panose="020B0604030504040204" pitchFamily="34" charset="0"/>
              </a:rPr>
              <a:t>attribuut</a:t>
            </a:r>
            <a:r>
              <a:rPr lang="nl-BE" dirty="0">
                <a:latin typeface="Verdana" panose="020B0604030504040204" pitchFamily="34" charset="0"/>
              </a:rPr>
              <a:t> </a:t>
            </a:r>
            <a:r>
              <a:rPr lang="nl-BE" dirty="0">
                <a:solidFill>
                  <a:schemeClr val="accent1">
                    <a:lumMod val="60000"/>
                    <a:lumOff val="40000"/>
                  </a:schemeClr>
                </a:solidFill>
                <a:latin typeface="Verdana" panose="020B0604030504040204" pitchFamily="34" charset="0"/>
              </a:rPr>
              <a:t>bestaat</a:t>
            </a:r>
          </a:p>
          <a:p>
            <a:r>
              <a:rPr lang="nl-BE" dirty="0">
                <a:latin typeface="Verdana" panose="020B0604030504040204" pitchFamily="34" charset="0"/>
              </a:rPr>
              <a:t>element.</a:t>
            </a:r>
            <a:r>
              <a:rPr lang="nl-BE" b="1" dirty="0">
                <a:solidFill>
                  <a:schemeClr val="accent1"/>
                </a:solidFill>
                <a:effectLst/>
                <a:latin typeface="Verdana" panose="020B0604030504040204" pitchFamily="34" charset="0"/>
              </a:rPr>
              <a:t>setAttribute</a:t>
            </a:r>
            <a:r>
              <a:rPr lang="nl-BE" b="1" dirty="0">
                <a:solidFill>
                  <a:srgbClr val="000000"/>
                </a:solidFill>
                <a:effectLst/>
                <a:latin typeface="Verdana" panose="020B0604030504040204" pitchFamily="34" charset="0"/>
              </a:rPr>
              <a:t>(attribute, value) </a:t>
            </a:r>
          </a:p>
          <a:p>
            <a:pPr lvl="1"/>
            <a:r>
              <a:rPr lang="nl-BE" dirty="0">
                <a:solidFill>
                  <a:schemeClr val="accent1">
                    <a:lumMod val="60000"/>
                    <a:lumOff val="40000"/>
                  </a:schemeClr>
                </a:solidFill>
                <a:latin typeface="Verdana" panose="020B0604030504040204" pitchFamily="34" charset="0"/>
              </a:rPr>
              <a:t>Wijzigt</a:t>
            </a:r>
            <a:r>
              <a:rPr lang="nl-BE" dirty="0">
                <a:latin typeface="Verdana" panose="020B0604030504040204" pitchFamily="34" charset="0"/>
              </a:rPr>
              <a:t> de </a:t>
            </a:r>
            <a:r>
              <a:rPr lang="nl-BE" dirty="0">
                <a:solidFill>
                  <a:schemeClr val="accent1">
                    <a:lumMod val="60000"/>
                    <a:lumOff val="40000"/>
                  </a:schemeClr>
                </a:solidFill>
                <a:latin typeface="Verdana" panose="020B0604030504040204" pitchFamily="34" charset="0"/>
              </a:rPr>
              <a:t>waarde</a:t>
            </a:r>
            <a:r>
              <a:rPr lang="nl-BE" dirty="0">
                <a:latin typeface="Verdana" panose="020B0604030504040204" pitchFamily="34" charset="0"/>
              </a:rPr>
              <a:t> van het attribuut</a:t>
            </a:r>
          </a:p>
          <a:p>
            <a:r>
              <a:rPr lang="nl-BE" dirty="0">
                <a:latin typeface="Verdana" panose="020B0604030504040204" pitchFamily="34" charset="0"/>
              </a:rPr>
              <a:t>element.</a:t>
            </a:r>
            <a:r>
              <a:rPr lang="nl-BE" b="1" dirty="0">
                <a:solidFill>
                  <a:schemeClr val="accent1"/>
                </a:solidFill>
                <a:latin typeface="Verdana" panose="020B0604030504040204" pitchFamily="34" charset="0"/>
              </a:rPr>
              <a:t>getAttribute</a:t>
            </a:r>
            <a:r>
              <a:rPr lang="nl-BE" b="1" dirty="0">
                <a:latin typeface="Verdana" panose="020B0604030504040204" pitchFamily="34" charset="0"/>
              </a:rPr>
              <a:t>(name) </a:t>
            </a:r>
          </a:p>
          <a:p>
            <a:pPr lvl="1"/>
            <a:r>
              <a:rPr lang="nl-BE" dirty="0">
                <a:solidFill>
                  <a:schemeClr val="accent1">
                    <a:lumMod val="60000"/>
                    <a:lumOff val="40000"/>
                  </a:schemeClr>
                </a:solidFill>
                <a:latin typeface="Verdana" panose="020B0604030504040204" pitchFamily="34" charset="0"/>
              </a:rPr>
              <a:t>Vraagt</a:t>
            </a:r>
            <a:r>
              <a:rPr lang="nl-BE" dirty="0">
                <a:latin typeface="Verdana" panose="020B0604030504040204" pitchFamily="34" charset="0"/>
              </a:rPr>
              <a:t> de </a:t>
            </a:r>
            <a:r>
              <a:rPr lang="nl-BE" dirty="0">
                <a:solidFill>
                  <a:schemeClr val="accent1">
                    <a:lumMod val="60000"/>
                    <a:lumOff val="40000"/>
                  </a:schemeClr>
                </a:solidFill>
                <a:latin typeface="Verdana" panose="020B0604030504040204" pitchFamily="34" charset="0"/>
              </a:rPr>
              <a:t>waarde</a:t>
            </a:r>
            <a:r>
              <a:rPr lang="nl-BE" dirty="0">
                <a:latin typeface="Verdana" panose="020B0604030504040204" pitchFamily="34" charset="0"/>
              </a:rPr>
              <a:t> van dit attribuut op</a:t>
            </a:r>
          </a:p>
          <a:p>
            <a:r>
              <a:rPr lang="nl-BE" dirty="0">
                <a:latin typeface="Verdana" panose="020B0604030504040204" pitchFamily="34" charset="0"/>
              </a:rPr>
              <a:t>element.</a:t>
            </a:r>
            <a:r>
              <a:rPr lang="nl-BE" b="1" dirty="0">
                <a:solidFill>
                  <a:schemeClr val="accent1"/>
                </a:solidFill>
                <a:latin typeface="Verdana" panose="020B0604030504040204" pitchFamily="34" charset="0"/>
              </a:rPr>
              <a:t>removeAttribute</a:t>
            </a:r>
            <a:r>
              <a:rPr lang="nl-BE" b="1" dirty="0">
                <a:latin typeface="Verdana" panose="020B0604030504040204" pitchFamily="34" charset="0"/>
              </a:rPr>
              <a:t>(name) </a:t>
            </a:r>
          </a:p>
          <a:p>
            <a:pPr lvl="1"/>
            <a:r>
              <a:rPr lang="nl-BE" dirty="0">
                <a:solidFill>
                  <a:schemeClr val="accent1">
                    <a:lumMod val="60000"/>
                    <a:lumOff val="40000"/>
                  </a:schemeClr>
                </a:solidFill>
                <a:latin typeface="Verdana" panose="020B0604030504040204" pitchFamily="34" charset="0"/>
              </a:rPr>
              <a:t>Verwijdert</a:t>
            </a:r>
            <a:r>
              <a:rPr lang="nl-BE" dirty="0">
                <a:latin typeface="Verdana" panose="020B0604030504040204" pitchFamily="34" charset="0"/>
              </a:rPr>
              <a:t> de </a:t>
            </a:r>
            <a:r>
              <a:rPr lang="nl-BE" dirty="0">
                <a:solidFill>
                  <a:schemeClr val="accent1">
                    <a:lumMod val="60000"/>
                    <a:lumOff val="40000"/>
                  </a:schemeClr>
                </a:solidFill>
                <a:latin typeface="Verdana" panose="020B0604030504040204" pitchFamily="34" charset="0"/>
              </a:rPr>
              <a:t>waarde</a:t>
            </a:r>
            <a:r>
              <a:rPr lang="nl-BE" dirty="0">
                <a:latin typeface="Verdana" panose="020B0604030504040204" pitchFamily="34" charset="0"/>
              </a:rPr>
              <a:t> van dit attribuut</a:t>
            </a:r>
          </a:p>
          <a:p>
            <a:pPr lvl="1"/>
            <a:endParaRPr lang="nl-BE" dirty="0">
              <a:latin typeface="Verdana" panose="020B0604030504040204" pitchFamily="34" charset="0"/>
            </a:endParaRPr>
          </a:p>
          <a:p>
            <a:r>
              <a:rPr lang="nl-BE" dirty="0">
                <a:solidFill>
                  <a:srgbClr val="000000"/>
                </a:solidFill>
                <a:effectLst/>
                <a:latin typeface="Verdana" panose="020B0604030504040204" pitchFamily="34" charset="0"/>
              </a:rPr>
              <a:t>element.</a:t>
            </a:r>
            <a:r>
              <a:rPr lang="nl-BE" b="1" dirty="0">
                <a:solidFill>
                  <a:srgbClr val="000000"/>
                </a:solidFill>
                <a:effectLst/>
                <a:latin typeface="Verdana" panose="020B0604030504040204" pitchFamily="34" charset="0"/>
              </a:rPr>
              <a:t>style.property</a:t>
            </a:r>
          </a:p>
          <a:p>
            <a:pPr lvl="1"/>
            <a:r>
              <a:rPr lang="nl-BE" dirty="0">
                <a:solidFill>
                  <a:srgbClr val="000000"/>
                </a:solidFill>
                <a:effectLst/>
                <a:latin typeface="Verdana" panose="020B0604030504040204" pitchFamily="34" charset="0"/>
              </a:rPr>
              <a:t>Property wijzigen door een eigenschap</a:t>
            </a:r>
          </a:p>
          <a:p>
            <a:pPr lvl="1"/>
            <a:r>
              <a:rPr lang="nl-BE" dirty="0">
                <a:latin typeface="Verdana" panose="020B0604030504040204" pitchFamily="34" charset="0"/>
              </a:rPr>
              <a:t>Wijzigt de stijl van een element</a:t>
            </a:r>
          </a:p>
          <a:p>
            <a:pPr lvl="1"/>
            <a:r>
              <a:rPr lang="nl-BE" dirty="0">
                <a:latin typeface="Verdana" panose="020B0604030504040204" pitchFamily="34" charset="0"/>
              </a:rPr>
              <a:t>Bekijk best de hele lijst via MDN: </a:t>
            </a:r>
            <a:r>
              <a:rPr lang="nl-BE" b="1" dirty="0">
                <a:hlinkClick r:id="rId3" tooltip="Permalink to Common CSS Properties Reference"/>
              </a:rPr>
              <a:t>Common CSS Properties Reference</a:t>
            </a:r>
            <a:endParaRPr lang="nl-BE" b="1" dirty="0"/>
          </a:p>
          <a:p>
            <a:pPr marL="715600" lvl="2" indent="0">
              <a:buNone/>
            </a:pPr>
            <a:endParaRPr lang="nl-BE" dirty="0">
              <a:latin typeface="Verdana" panose="020B0604030504040204" pitchFamily="34" charset="0"/>
            </a:endParaRPr>
          </a:p>
        </p:txBody>
      </p:sp>
      <p:sp>
        <p:nvSpPr>
          <p:cNvPr id="4" name="Tijdelijke aanduiding voor dianummer 3">
            <a:extLst>
              <a:ext uri="{FF2B5EF4-FFF2-40B4-BE49-F238E27FC236}">
                <a16:creationId xmlns:a16="http://schemas.microsoft.com/office/drawing/2014/main" id="{E2F2E0EC-F19A-43C7-BEF7-12B4050A6E8D}"/>
              </a:ext>
            </a:extLst>
          </p:cNvPr>
          <p:cNvSpPr>
            <a:spLocks noGrp="1"/>
          </p:cNvSpPr>
          <p:nvPr>
            <p:ph type="sldNum" sz="quarter" idx="12"/>
          </p:nvPr>
        </p:nvSpPr>
        <p:spPr/>
        <p:txBody>
          <a:bodyPr/>
          <a:lstStyle/>
          <a:p>
            <a:fld id="{31EF2F79-9DA9-4660-849C-6BEF883F7698}" type="slidenum">
              <a:rPr lang="nl-BE" smtClean="0"/>
              <a:t>25</a:t>
            </a:fld>
            <a:endParaRPr lang="nl-BE"/>
          </a:p>
        </p:txBody>
      </p:sp>
    </p:spTree>
    <p:extLst>
      <p:ext uri="{BB962C8B-B14F-4D97-AF65-F5344CB8AC3E}">
        <p14:creationId xmlns:p14="http://schemas.microsoft.com/office/powerpoint/2010/main" val="763025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6106DC8-C0F7-4CD4-8915-4FEBC2741E6F}"/>
              </a:ext>
            </a:extLst>
          </p:cNvPr>
          <p:cNvSpPr>
            <a:spLocks noGrp="1"/>
          </p:cNvSpPr>
          <p:nvPr>
            <p:ph type="title"/>
          </p:nvPr>
        </p:nvSpPr>
        <p:spPr/>
        <p:txBody>
          <a:bodyPr>
            <a:normAutofit fontScale="90000"/>
          </a:bodyPr>
          <a:lstStyle/>
          <a:p>
            <a:r>
              <a:rPr lang="nl-BE" dirty="0"/>
              <a:t>Attributen wijzigen</a:t>
            </a:r>
            <a:br>
              <a:rPr lang="nl-BE" dirty="0"/>
            </a:br>
            <a:r>
              <a:rPr lang="nl-BE" sz="1300" dirty="0"/>
              <a:t>attribuut.html</a:t>
            </a:r>
          </a:p>
        </p:txBody>
      </p:sp>
      <p:sp>
        <p:nvSpPr>
          <p:cNvPr id="2" name="Tijdelijke aanduiding voor inhoud 1">
            <a:extLst>
              <a:ext uri="{FF2B5EF4-FFF2-40B4-BE49-F238E27FC236}">
                <a16:creationId xmlns:a16="http://schemas.microsoft.com/office/drawing/2014/main" id="{DAFD000E-B20F-473C-820B-F633B054F6CD}"/>
              </a:ext>
            </a:extLst>
          </p:cNvPr>
          <p:cNvSpPr>
            <a:spLocks noGrp="1"/>
          </p:cNvSpPr>
          <p:nvPr>
            <p:ph idx="1"/>
          </p:nvPr>
        </p:nvSpPr>
        <p:spPr/>
        <p:txBody>
          <a:bodyPr/>
          <a:lstStyle/>
          <a:p>
            <a:r>
              <a:rPr lang="nl-BE" dirty="0"/>
              <a:t>Wijzigt het </a:t>
            </a:r>
            <a:r>
              <a:rPr lang="nl-BE" b="1" dirty="0">
                <a:solidFill>
                  <a:schemeClr val="accent1"/>
                </a:solidFill>
              </a:rPr>
              <a:t>src</a:t>
            </a:r>
            <a:r>
              <a:rPr lang="nl-BE" dirty="0"/>
              <a:t> attribuut van een afbeelding wanneer je op een knop klikt</a:t>
            </a:r>
          </a:p>
        </p:txBody>
      </p:sp>
      <p:sp>
        <p:nvSpPr>
          <p:cNvPr id="4" name="Tijdelijke aanduiding voor dianummer 3">
            <a:extLst>
              <a:ext uri="{FF2B5EF4-FFF2-40B4-BE49-F238E27FC236}">
                <a16:creationId xmlns:a16="http://schemas.microsoft.com/office/drawing/2014/main" id="{D7CB9239-CEBF-46D8-A500-7842423A16DC}"/>
              </a:ext>
            </a:extLst>
          </p:cNvPr>
          <p:cNvSpPr>
            <a:spLocks noGrp="1"/>
          </p:cNvSpPr>
          <p:nvPr>
            <p:ph type="sldNum" sz="quarter" idx="12"/>
          </p:nvPr>
        </p:nvSpPr>
        <p:spPr/>
        <p:txBody>
          <a:bodyPr/>
          <a:lstStyle/>
          <a:p>
            <a:fld id="{31EF2F79-9DA9-4660-849C-6BEF883F7698}" type="slidenum">
              <a:rPr lang="nl-BE" smtClean="0"/>
              <a:t>26</a:t>
            </a:fld>
            <a:endParaRPr lang="nl-BE"/>
          </a:p>
        </p:txBody>
      </p:sp>
      <p:sp>
        <p:nvSpPr>
          <p:cNvPr id="5" name="Tekstvak 4">
            <a:extLst>
              <a:ext uri="{FF2B5EF4-FFF2-40B4-BE49-F238E27FC236}">
                <a16:creationId xmlns:a16="http://schemas.microsoft.com/office/drawing/2014/main" id="{360C093E-EB37-DB5E-F4B4-C1166D48464E}"/>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pic>
        <p:nvPicPr>
          <p:cNvPr id="7" name="Afbeelding 6">
            <a:extLst>
              <a:ext uri="{FF2B5EF4-FFF2-40B4-BE49-F238E27FC236}">
                <a16:creationId xmlns:a16="http://schemas.microsoft.com/office/drawing/2014/main" id="{09207D13-528D-6C99-10B8-C0D19B24B9AC}"/>
              </a:ext>
            </a:extLst>
          </p:cNvPr>
          <p:cNvPicPr>
            <a:picLocks noChangeAspect="1"/>
          </p:cNvPicPr>
          <p:nvPr/>
        </p:nvPicPr>
        <p:blipFill>
          <a:blip r:embed="rId3"/>
          <a:stretch>
            <a:fillRect/>
          </a:stretch>
        </p:blipFill>
        <p:spPr>
          <a:xfrm>
            <a:off x="677334" y="2226760"/>
            <a:ext cx="6616700" cy="3492500"/>
          </a:xfrm>
          <a:prstGeom prst="rect">
            <a:avLst/>
          </a:prstGeom>
        </p:spPr>
      </p:pic>
    </p:spTree>
    <p:extLst>
      <p:ext uri="{BB962C8B-B14F-4D97-AF65-F5344CB8AC3E}">
        <p14:creationId xmlns:p14="http://schemas.microsoft.com/office/powerpoint/2010/main" val="4286041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A3E6213-AA80-8EA0-767A-0D3B9AFBF308}"/>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FA05F357-9BE3-6570-1D5F-AE50D1BCD9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E691CF1E-E828-AF66-5335-90F6E842E4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7E0B1C19-2D6A-6664-39B2-B3D62B1953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7D9F2D10-6595-26FC-8AA9-6B3E160B9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B0400A03-BC41-906A-D4BF-4915D07E0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AA14F20D-7B0E-74CD-F926-DAB012A53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0C870462-F1F1-5B19-248D-2750A7BC4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38261BE1-CEA7-4927-BD62-E23298705C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211F0458-6FB8-93F0-51F0-3164F4F89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25A5D5C3-10CF-D114-8DFA-9C513A0BB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829CF699-5AFD-6B73-C245-C259B8921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4DD58D06-F60A-40A3-457D-A33DEB93A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B85C1E52-346E-C444-4EE0-8524787CD0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72D67F78-3F97-8E89-F703-1B34AF2B4E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3B65794D-1197-9B34-4029-92ACEEF80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9AE4CBC1-E286-8EAE-B5F7-0E6192503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D7AC8D6E-8158-41DB-0EB4-F5A0D372A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F862B8B2-6CAA-59D5-5796-450F8125D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202A0B9E-F84B-1A17-4BCB-FA5A670FB3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8A1F45E2-F0D7-FD6C-F17F-975C36A4F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1207AA81-4342-7578-2D5C-7B4B35071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F4434E04-EEA7-B464-16DC-FECA3BC54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5086CCFB-FB08-6FEA-4FC6-3D90EAFC33A7}"/>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a:r>
              <a:rPr lang="nl-BE" sz="1800" dirty="0" err="1">
                <a:solidFill>
                  <a:srgbClr val="FFFFFF"/>
                </a:solidFill>
              </a:rPr>
              <a:t>createElement</a:t>
            </a:r>
            <a:r>
              <a:rPr lang="nl-BE" sz="1800" dirty="0">
                <a:solidFill>
                  <a:srgbClr val="FFFFFF"/>
                </a:solidFill>
              </a:rPr>
              <a:t>()- </a:t>
            </a:r>
            <a:r>
              <a:rPr lang="nl-BE" sz="1800" dirty="0" err="1">
                <a:solidFill>
                  <a:srgbClr val="FFFFFF"/>
                </a:solidFill>
              </a:rPr>
              <a:t>appendChild</a:t>
            </a:r>
            <a:r>
              <a:rPr lang="nl-BE" sz="1800" dirty="0">
                <a:solidFill>
                  <a:srgbClr val="FFFFFF"/>
                </a:solidFill>
              </a:rPr>
              <a:t>() - </a:t>
            </a:r>
            <a:r>
              <a:rPr lang="nl-BE" sz="1800" dirty="0" err="1">
                <a:solidFill>
                  <a:srgbClr val="FFFFFF"/>
                </a:solidFill>
              </a:rPr>
              <a:t>removeChild</a:t>
            </a:r>
            <a:r>
              <a:rPr lang="nl-BE" sz="1800" dirty="0">
                <a:solidFill>
                  <a:srgbClr val="FFFFFF"/>
                </a:solidFill>
              </a:rPr>
              <a:t>() – </a:t>
            </a:r>
            <a:r>
              <a:rPr lang="nl-BE" sz="1800" dirty="0" err="1">
                <a:solidFill>
                  <a:srgbClr val="FFFFFF"/>
                </a:solidFill>
              </a:rPr>
              <a:t>replaceChild</a:t>
            </a:r>
            <a:r>
              <a:rPr lang="nl-BE" sz="1800" dirty="0">
                <a:solidFill>
                  <a:srgbClr val="FFFFFF"/>
                </a:solidFill>
              </a:rPr>
              <a:t>() </a:t>
            </a:r>
            <a:endParaRPr lang="en-US" sz="1800" dirty="0">
              <a:solidFill>
                <a:srgbClr val="FFFFFF"/>
              </a:solidFill>
            </a:endParaRPr>
          </a:p>
        </p:txBody>
      </p:sp>
      <p:sp>
        <p:nvSpPr>
          <p:cNvPr id="6" name="Titel 5">
            <a:extLst>
              <a:ext uri="{FF2B5EF4-FFF2-40B4-BE49-F238E27FC236}">
                <a16:creationId xmlns:a16="http://schemas.microsoft.com/office/drawing/2014/main" id="{1CABAE8E-B11A-4030-A6AB-82CFAE42FBC5}"/>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nl-BE" sz="5400" dirty="0">
                <a:solidFill>
                  <a:schemeClr val="bg1"/>
                </a:solidFill>
              </a:rPr>
              <a:t>Elementen creëren/verwijderen</a:t>
            </a:r>
            <a:endParaRPr lang="en-US" sz="5400" dirty="0">
              <a:solidFill>
                <a:schemeClr val="bg1"/>
              </a:solidFill>
            </a:endParaRPr>
          </a:p>
        </p:txBody>
      </p:sp>
      <p:sp>
        <p:nvSpPr>
          <p:cNvPr id="5" name="Tijdelijke aanduiding voor dianummer 4">
            <a:extLst>
              <a:ext uri="{FF2B5EF4-FFF2-40B4-BE49-F238E27FC236}">
                <a16:creationId xmlns:a16="http://schemas.microsoft.com/office/drawing/2014/main" id="{5844D1EF-29B4-722E-C5F7-3D86A570A9C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27</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2475163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7283245-7B39-4C98-8066-2F96D299B6AE}"/>
              </a:ext>
            </a:extLst>
          </p:cNvPr>
          <p:cNvSpPr>
            <a:spLocks noGrp="1"/>
          </p:cNvSpPr>
          <p:nvPr>
            <p:ph type="title"/>
          </p:nvPr>
        </p:nvSpPr>
        <p:spPr/>
        <p:txBody>
          <a:bodyPr>
            <a:normAutofit fontScale="90000"/>
          </a:bodyPr>
          <a:lstStyle/>
          <a:p>
            <a:r>
              <a:rPr lang="nl-BE" sz="3600" b="1"/>
              <a:t>HTML elementen toevoegen of verwijderen</a:t>
            </a:r>
            <a:endParaRPr lang="nl-BE" sz="1600" dirty="0"/>
          </a:p>
        </p:txBody>
      </p:sp>
      <p:sp>
        <p:nvSpPr>
          <p:cNvPr id="2" name="Tijdelijke aanduiding voor inhoud 1">
            <a:extLst>
              <a:ext uri="{FF2B5EF4-FFF2-40B4-BE49-F238E27FC236}">
                <a16:creationId xmlns:a16="http://schemas.microsoft.com/office/drawing/2014/main" id="{E4C8075B-40C7-417A-8FEC-05DB1FDEDB8B}"/>
              </a:ext>
            </a:extLst>
          </p:cNvPr>
          <p:cNvSpPr>
            <a:spLocks noGrp="1"/>
          </p:cNvSpPr>
          <p:nvPr>
            <p:ph idx="1"/>
          </p:nvPr>
        </p:nvSpPr>
        <p:spPr/>
        <p:txBody>
          <a:bodyPr>
            <a:normAutofit/>
          </a:bodyPr>
          <a:lstStyle/>
          <a:p>
            <a:r>
              <a:rPr lang="nl-BE" b="0" i="0" dirty="0">
                <a:solidFill>
                  <a:srgbClr val="000000"/>
                </a:solidFill>
                <a:effectLst/>
                <a:latin typeface="Verdana" panose="020B0604030504040204" pitchFamily="34" charset="0"/>
              </a:rPr>
              <a:t>document.</a:t>
            </a:r>
            <a:r>
              <a:rPr lang="nl-BE" b="1" i="0" dirty="0">
                <a:solidFill>
                  <a:schemeClr val="accent1"/>
                </a:solidFill>
                <a:effectLst/>
                <a:latin typeface="Verdana" panose="020B0604030504040204" pitchFamily="34" charset="0"/>
              </a:rPr>
              <a:t>createElement</a:t>
            </a:r>
            <a:r>
              <a:rPr lang="nl-BE" b="1" i="0" dirty="0">
                <a:solidFill>
                  <a:srgbClr val="000000"/>
                </a:solidFill>
                <a:effectLst/>
                <a:latin typeface="Verdana" panose="020B0604030504040204" pitchFamily="34" charset="0"/>
              </a:rPr>
              <a:t>(“</a:t>
            </a:r>
            <a:r>
              <a:rPr lang="nl-BE" b="1" i="1" dirty="0">
                <a:solidFill>
                  <a:srgbClr val="000000"/>
                </a:solidFill>
                <a:effectLst/>
                <a:latin typeface="Verdana" panose="020B0604030504040204" pitchFamily="34" charset="0"/>
              </a:rPr>
              <a:t>tag-name”</a:t>
            </a:r>
            <a:r>
              <a:rPr lang="nl-BE" b="1" i="0" dirty="0">
                <a:solidFill>
                  <a:srgbClr val="000000"/>
                </a:solidFill>
                <a:effectLst/>
                <a:latin typeface="Verdana" panose="020B0604030504040204" pitchFamily="34" charset="0"/>
              </a:rPr>
              <a:t>)</a:t>
            </a:r>
          </a:p>
          <a:p>
            <a:pPr lvl="1"/>
            <a:r>
              <a:rPr lang="nl-BE" dirty="0">
                <a:solidFill>
                  <a:schemeClr val="accent1">
                    <a:lumMod val="60000"/>
                    <a:lumOff val="40000"/>
                  </a:schemeClr>
                </a:solidFill>
                <a:latin typeface="Verdana" panose="020B0604030504040204" pitchFamily="34" charset="0"/>
              </a:rPr>
              <a:t>Creëert</a:t>
            </a:r>
            <a:r>
              <a:rPr lang="nl-BE" dirty="0">
                <a:latin typeface="Verdana" panose="020B0604030504040204" pitchFamily="34" charset="0"/>
              </a:rPr>
              <a:t> een element</a:t>
            </a:r>
          </a:p>
          <a:p>
            <a:r>
              <a:rPr lang="nl-BE" b="0" i="0" dirty="0">
                <a:solidFill>
                  <a:srgbClr val="000000"/>
                </a:solidFill>
                <a:effectLst/>
                <a:latin typeface="Verdana" panose="020B0604030504040204" pitchFamily="34" charset="0"/>
              </a:rPr>
              <a:t>document.</a:t>
            </a:r>
            <a:r>
              <a:rPr lang="nl-BE" b="1" dirty="0">
                <a:solidFill>
                  <a:schemeClr val="accent1"/>
                </a:solidFill>
                <a:latin typeface="Verdana" panose="020B0604030504040204" pitchFamily="34" charset="0"/>
              </a:rPr>
              <a:t>removeChild</a:t>
            </a:r>
            <a:r>
              <a:rPr lang="nl-BE" b="1" dirty="0">
                <a:solidFill>
                  <a:srgbClr val="000000"/>
                </a:solidFill>
                <a:latin typeface="Verdana" panose="020B0604030504040204" pitchFamily="34" charset="0"/>
              </a:rPr>
              <a:t>(“</a:t>
            </a:r>
            <a:r>
              <a:rPr lang="nl-BE" b="1" i="1" dirty="0">
                <a:solidFill>
                  <a:srgbClr val="000000"/>
                </a:solidFill>
                <a:latin typeface="Verdana" panose="020B0604030504040204" pitchFamily="34" charset="0"/>
              </a:rPr>
              <a:t>tag-name”</a:t>
            </a:r>
            <a:r>
              <a:rPr lang="nl-BE" b="1" dirty="0">
                <a:solidFill>
                  <a:srgbClr val="000000"/>
                </a:solidFill>
                <a:latin typeface="Verdana" panose="020B0604030504040204" pitchFamily="34" charset="0"/>
              </a:rPr>
              <a:t>) </a:t>
            </a:r>
          </a:p>
          <a:p>
            <a:pPr lvl="1"/>
            <a:r>
              <a:rPr lang="nl-BE" dirty="0">
                <a:solidFill>
                  <a:schemeClr val="accent1">
                    <a:lumMod val="60000"/>
                    <a:lumOff val="40000"/>
                  </a:schemeClr>
                </a:solidFill>
                <a:latin typeface="Verdana" panose="020B0604030504040204" pitchFamily="34" charset="0"/>
              </a:rPr>
              <a:t>Verwijdert</a:t>
            </a:r>
            <a:r>
              <a:rPr lang="nl-BE" dirty="0">
                <a:latin typeface="Verdana" panose="020B0604030504040204" pitchFamily="34" charset="0"/>
              </a:rPr>
              <a:t> een element</a:t>
            </a:r>
          </a:p>
          <a:p>
            <a:r>
              <a:rPr lang="nl-BE" b="0" i="0" dirty="0">
                <a:solidFill>
                  <a:srgbClr val="000000"/>
                </a:solidFill>
                <a:effectLst/>
                <a:latin typeface="Verdana" panose="020B0604030504040204" pitchFamily="34" charset="0"/>
              </a:rPr>
              <a:t>document.</a:t>
            </a:r>
            <a:r>
              <a:rPr lang="nl-BE" b="1" dirty="0">
                <a:solidFill>
                  <a:schemeClr val="accent1"/>
                </a:solidFill>
                <a:latin typeface="Verdana" panose="020B0604030504040204" pitchFamily="34" charset="0"/>
              </a:rPr>
              <a:t>appendChild</a:t>
            </a:r>
            <a:r>
              <a:rPr lang="nl-BE" b="1" dirty="0">
                <a:solidFill>
                  <a:srgbClr val="000000"/>
                </a:solidFill>
                <a:latin typeface="Verdana" panose="020B0604030504040204" pitchFamily="34" charset="0"/>
              </a:rPr>
              <a:t>(“</a:t>
            </a:r>
            <a:r>
              <a:rPr lang="nl-BE" b="1" i="1" dirty="0">
                <a:solidFill>
                  <a:srgbClr val="000000"/>
                </a:solidFill>
                <a:latin typeface="Verdana" panose="020B0604030504040204" pitchFamily="34" charset="0"/>
              </a:rPr>
              <a:t>tag-name”</a:t>
            </a:r>
            <a:r>
              <a:rPr lang="nl-BE" b="1" dirty="0">
                <a:solidFill>
                  <a:srgbClr val="000000"/>
                </a:solidFill>
                <a:latin typeface="Verdana" panose="020B0604030504040204" pitchFamily="34" charset="0"/>
              </a:rPr>
              <a:t>)</a:t>
            </a:r>
            <a:endParaRPr lang="nl-BE" b="1" i="0" dirty="0">
              <a:solidFill>
                <a:srgbClr val="000000"/>
              </a:solidFill>
              <a:effectLst/>
              <a:latin typeface="Verdana" panose="020B0604030504040204" pitchFamily="34" charset="0"/>
            </a:endParaRPr>
          </a:p>
          <a:p>
            <a:pPr lvl="1"/>
            <a:r>
              <a:rPr lang="nl-BE" dirty="0">
                <a:solidFill>
                  <a:schemeClr val="accent1">
                    <a:lumMod val="60000"/>
                    <a:lumOff val="40000"/>
                  </a:schemeClr>
                </a:solidFill>
                <a:latin typeface="Verdana" panose="020B0604030504040204" pitchFamily="34" charset="0"/>
              </a:rPr>
              <a:t>Voegt</a:t>
            </a:r>
            <a:r>
              <a:rPr lang="nl-BE" dirty="0">
                <a:latin typeface="Verdana" panose="020B0604030504040204" pitchFamily="34" charset="0"/>
              </a:rPr>
              <a:t> een element </a:t>
            </a:r>
            <a:r>
              <a:rPr lang="nl-BE" dirty="0">
                <a:solidFill>
                  <a:schemeClr val="accent1">
                    <a:lumMod val="60000"/>
                    <a:lumOff val="40000"/>
                  </a:schemeClr>
                </a:solidFill>
                <a:latin typeface="Verdana" panose="020B0604030504040204" pitchFamily="34" charset="0"/>
              </a:rPr>
              <a:t>toe</a:t>
            </a:r>
          </a:p>
          <a:p>
            <a:r>
              <a:rPr lang="nl-BE" b="0" i="0" dirty="0">
                <a:solidFill>
                  <a:srgbClr val="000000"/>
                </a:solidFill>
                <a:effectLst/>
                <a:latin typeface="Verdana" panose="020B0604030504040204" pitchFamily="34" charset="0"/>
              </a:rPr>
              <a:t>document.</a:t>
            </a:r>
            <a:r>
              <a:rPr lang="nl-BE" b="1" dirty="0">
                <a:solidFill>
                  <a:schemeClr val="accent1"/>
                </a:solidFill>
                <a:latin typeface="Verdana" panose="020B0604030504040204" pitchFamily="34" charset="0"/>
              </a:rPr>
              <a:t>replaceChild</a:t>
            </a:r>
            <a:r>
              <a:rPr lang="nl-BE" b="1" i="0" dirty="0">
                <a:solidFill>
                  <a:srgbClr val="000000"/>
                </a:solidFill>
                <a:effectLst/>
                <a:latin typeface="Verdana" panose="020B0604030504040204" pitchFamily="34" charset="0"/>
              </a:rPr>
              <a:t>(</a:t>
            </a:r>
            <a:r>
              <a:rPr lang="nl-BE" b="1" i="1" dirty="0">
                <a:solidFill>
                  <a:srgbClr val="000000"/>
                </a:solidFill>
                <a:effectLst/>
                <a:latin typeface="Verdana" panose="020B0604030504040204" pitchFamily="34" charset="0"/>
              </a:rPr>
              <a:t>new </a:t>
            </a:r>
            <a:r>
              <a:rPr lang="nl-BE" b="1" dirty="0">
                <a:solidFill>
                  <a:srgbClr val="000000"/>
                </a:solidFill>
                <a:latin typeface="Verdana" panose="020B0604030504040204" pitchFamily="34" charset="0"/>
              </a:rPr>
              <a:t>“</a:t>
            </a:r>
            <a:r>
              <a:rPr lang="nl-BE" b="1" i="1" dirty="0">
                <a:solidFill>
                  <a:srgbClr val="000000"/>
                </a:solidFill>
                <a:latin typeface="Verdana" panose="020B0604030504040204" pitchFamily="34" charset="0"/>
              </a:rPr>
              <a:t>tag-name”</a:t>
            </a:r>
            <a:r>
              <a:rPr lang="nl-BE" b="1" i="1" dirty="0">
                <a:solidFill>
                  <a:srgbClr val="000000"/>
                </a:solidFill>
                <a:effectLst/>
                <a:latin typeface="Verdana" panose="020B0604030504040204" pitchFamily="34" charset="0"/>
              </a:rPr>
              <a:t>, old </a:t>
            </a:r>
            <a:r>
              <a:rPr lang="nl-BE" b="1" dirty="0">
                <a:solidFill>
                  <a:srgbClr val="000000"/>
                </a:solidFill>
                <a:latin typeface="Verdana" panose="020B0604030504040204" pitchFamily="34" charset="0"/>
              </a:rPr>
              <a:t>“</a:t>
            </a:r>
            <a:r>
              <a:rPr lang="nl-BE" b="1" i="1" dirty="0">
                <a:solidFill>
                  <a:srgbClr val="000000"/>
                </a:solidFill>
                <a:latin typeface="Verdana" panose="020B0604030504040204" pitchFamily="34" charset="0"/>
              </a:rPr>
              <a:t>tag-name”</a:t>
            </a:r>
            <a:r>
              <a:rPr lang="nl-BE" b="1" i="0" dirty="0">
                <a:solidFill>
                  <a:srgbClr val="000000"/>
                </a:solidFill>
                <a:effectLst/>
                <a:latin typeface="Verdana" panose="020B0604030504040204" pitchFamily="34" charset="0"/>
              </a:rPr>
              <a:t>)</a:t>
            </a:r>
          </a:p>
          <a:p>
            <a:pPr lvl="1"/>
            <a:r>
              <a:rPr lang="nl-BE" dirty="0">
                <a:solidFill>
                  <a:schemeClr val="accent1">
                    <a:lumMod val="60000"/>
                    <a:lumOff val="40000"/>
                  </a:schemeClr>
                </a:solidFill>
                <a:latin typeface="Verdana" panose="020B0604030504040204" pitchFamily="34" charset="0"/>
              </a:rPr>
              <a:t>Vervangt</a:t>
            </a:r>
            <a:r>
              <a:rPr lang="nl-BE" dirty="0">
                <a:latin typeface="Verdana" panose="020B0604030504040204" pitchFamily="34" charset="0"/>
              </a:rPr>
              <a:t> een element</a:t>
            </a:r>
          </a:p>
        </p:txBody>
      </p:sp>
      <p:sp>
        <p:nvSpPr>
          <p:cNvPr id="4" name="Tijdelijke aanduiding voor dianummer 3">
            <a:extLst>
              <a:ext uri="{FF2B5EF4-FFF2-40B4-BE49-F238E27FC236}">
                <a16:creationId xmlns:a16="http://schemas.microsoft.com/office/drawing/2014/main" id="{DD7E2565-0008-4148-BA6E-B52DA2E1AE5F}"/>
              </a:ext>
            </a:extLst>
          </p:cNvPr>
          <p:cNvSpPr>
            <a:spLocks noGrp="1"/>
          </p:cNvSpPr>
          <p:nvPr>
            <p:ph type="sldNum" sz="quarter" idx="12"/>
          </p:nvPr>
        </p:nvSpPr>
        <p:spPr/>
        <p:txBody>
          <a:bodyPr/>
          <a:lstStyle/>
          <a:p>
            <a:fld id="{31EF2F79-9DA9-4660-849C-6BEF883F7698}" type="slidenum">
              <a:rPr lang="nl-BE" smtClean="0"/>
              <a:t>28</a:t>
            </a:fld>
            <a:endParaRPr lang="nl-BE"/>
          </a:p>
        </p:txBody>
      </p:sp>
    </p:spTree>
    <p:extLst>
      <p:ext uri="{BB962C8B-B14F-4D97-AF65-F5344CB8AC3E}">
        <p14:creationId xmlns:p14="http://schemas.microsoft.com/office/powerpoint/2010/main" val="3482158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jl: gekromd rechts 8">
            <a:extLst>
              <a:ext uri="{FF2B5EF4-FFF2-40B4-BE49-F238E27FC236}">
                <a16:creationId xmlns:a16="http://schemas.microsoft.com/office/drawing/2014/main" id="{CACBADA0-01AA-417A-B548-47A6EE2AFF93}"/>
              </a:ext>
            </a:extLst>
          </p:cNvPr>
          <p:cNvSpPr/>
          <p:nvPr/>
        </p:nvSpPr>
        <p:spPr>
          <a:xfrm rot="15752421">
            <a:off x="5670693" y="3224922"/>
            <a:ext cx="1136080" cy="339332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Titel 2">
            <a:extLst>
              <a:ext uri="{FF2B5EF4-FFF2-40B4-BE49-F238E27FC236}">
                <a16:creationId xmlns:a16="http://schemas.microsoft.com/office/drawing/2014/main" id="{4695DB99-722A-4B66-B519-2D8B97706E52}"/>
              </a:ext>
            </a:extLst>
          </p:cNvPr>
          <p:cNvSpPr>
            <a:spLocks noGrp="1"/>
          </p:cNvSpPr>
          <p:nvPr>
            <p:ph type="title"/>
          </p:nvPr>
        </p:nvSpPr>
        <p:spPr/>
        <p:txBody>
          <a:bodyPr>
            <a:normAutofit fontScale="90000"/>
          </a:bodyPr>
          <a:lstStyle/>
          <a:p>
            <a:r>
              <a:rPr lang="nl-BE" dirty="0"/>
              <a:t>Lijst creëren en items toevoegen </a:t>
            </a:r>
            <a:br>
              <a:rPr lang="nl-BE" dirty="0"/>
            </a:br>
            <a:r>
              <a:rPr lang="nl-BE" sz="1300" dirty="0"/>
              <a:t>elementen.html</a:t>
            </a:r>
            <a:endParaRPr lang="nl-BE" sz="1600" dirty="0"/>
          </a:p>
        </p:txBody>
      </p:sp>
      <p:sp>
        <p:nvSpPr>
          <p:cNvPr id="4" name="Tijdelijke aanduiding voor dianummer 3">
            <a:extLst>
              <a:ext uri="{FF2B5EF4-FFF2-40B4-BE49-F238E27FC236}">
                <a16:creationId xmlns:a16="http://schemas.microsoft.com/office/drawing/2014/main" id="{4A1A9007-38D5-4361-A564-8F4239906192}"/>
              </a:ext>
            </a:extLst>
          </p:cNvPr>
          <p:cNvSpPr>
            <a:spLocks noGrp="1"/>
          </p:cNvSpPr>
          <p:nvPr>
            <p:ph type="sldNum" sz="quarter" idx="12"/>
          </p:nvPr>
        </p:nvSpPr>
        <p:spPr/>
        <p:txBody>
          <a:bodyPr/>
          <a:lstStyle/>
          <a:p>
            <a:fld id="{31EF2F79-9DA9-4660-849C-6BEF883F7698}" type="slidenum">
              <a:rPr lang="nl-BE" smtClean="0"/>
              <a:t>29</a:t>
            </a:fld>
            <a:endParaRPr lang="nl-BE"/>
          </a:p>
        </p:txBody>
      </p:sp>
      <p:sp>
        <p:nvSpPr>
          <p:cNvPr id="5" name="Tekstvak 4">
            <a:extLst>
              <a:ext uri="{FF2B5EF4-FFF2-40B4-BE49-F238E27FC236}">
                <a16:creationId xmlns:a16="http://schemas.microsoft.com/office/drawing/2014/main" id="{E9017D9F-2A46-8A41-4001-CAEF85225883}"/>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pic>
        <p:nvPicPr>
          <p:cNvPr id="6" name="Afbeelding 5">
            <a:extLst>
              <a:ext uri="{FF2B5EF4-FFF2-40B4-BE49-F238E27FC236}">
                <a16:creationId xmlns:a16="http://schemas.microsoft.com/office/drawing/2014/main" id="{60CAAC23-4989-C447-4999-2B9588A49947}"/>
              </a:ext>
            </a:extLst>
          </p:cNvPr>
          <p:cNvPicPr>
            <a:picLocks noChangeAspect="1"/>
          </p:cNvPicPr>
          <p:nvPr/>
        </p:nvPicPr>
        <p:blipFill>
          <a:blip r:embed="rId3"/>
          <a:stretch>
            <a:fillRect/>
          </a:stretch>
        </p:blipFill>
        <p:spPr>
          <a:xfrm>
            <a:off x="6984822" y="1448714"/>
            <a:ext cx="3512098" cy="2569828"/>
          </a:xfrm>
          <a:prstGeom prst="rect">
            <a:avLst/>
          </a:prstGeom>
        </p:spPr>
      </p:pic>
      <p:pic>
        <p:nvPicPr>
          <p:cNvPr id="11" name="Afbeelding 10">
            <a:extLst>
              <a:ext uri="{FF2B5EF4-FFF2-40B4-BE49-F238E27FC236}">
                <a16:creationId xmlns:a16="http://schemas.microsoft.com/office/drawing/2014/main" id="{868B0F19-45CD-C2F9-1D88-7B4684BF394B}"/>
              </a:ext>
            </a:extLst>
          </p:cNvPr>
          <p:cNvPicPr>
            <a:picLocks noChangeAspect="1"/>
          </p:cNvPicPr>
          <p:nvPr/>
        </p:nvPicPr>
        <p:blipFill>
          <a:blip r:embed="rId4"/>
          <a:stretch>
            <a:fillRect/>
          </a:stretch>
        </p:blipFill>
        <p:spPr>
          <a:xfrm>
            <a:off x="783580" y="1448714"/>
            <a:ext cx="4439956" cy="5148856"/>
          </a:xfrm>
          <a:prstGeom prst="rect">
            <a:avLst/>
          </a:prstGeom>
        </p:spPr>
      </p:pic>
    </p:spTree>
    <p:extLst>
      <p:ext uri="{BB962C8B-B14F-4D97-AF65-F5344CB8AC3E}">
        <p14:creationId xmlns:p14="http://schemas.microsoft.com/office/powerpoint/2010/main" val="4154430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677334" y="609600"/>
            <a:ext cx="9242890" cy="1320800"/>
          </a:xfrm>
        </p:spPr>
        <p:txBody>
          <a:bodyPr>
            <a:normAutofit fontScale="90000"/>
          </a:bodyPr>
          <a:lstStyle/>
          <a:p>
            <a:r>
              <a:rPr lang="nl-BE" sz="4800" dirty="0"/>
              <a:t>Events en actions (event handlers)</a:t>
            </a:r>
          </a:p>
        </p:txBody>
      </p:sp>
      <p:sp>
        <p:nvSpPr>
          <p:cNvPr id="4" name="Tijdelijke aanduiding voor dianummer 3"/>
          <p:cNvSpPr>
            <a:spLocks noGrp="1"/>
          </p:cNvSpPr>
          <p:nvPr>
            <p:ph type="sldNum" sz="quarter" idx="25"/>
          </p:nvPr>
        </p:nvSpPr>
        <p:spPr/>
        <p:txBody>
          <a:bodyPr/>
          <a:lstStyle/>
          <a:p>
            <a:fld id="{31EF2F79-9DA9-4660-849C-6BEF883F7698}" type="slidenum">
              <a:rPr lang="nl-BE" smtClean="0"/>
              <a:t>3</a:t>
            </a:fld>
            <a:endParaRPr lang="nl-BE"/>
          </a:p>
        </p:txBody>
      </p:sp>
      <p:sp>
        <p:nvSpPr>
          <p:cNvPr id="2" name="Tijdelijke aanduiding voor tekst 1">
            <a:extLst>
              <a:ext uri="{FF2B5EF4-FFF2-40B4-BE49-F238E27FC236}">
                <a16:creationId xmlns:a16="http://schemas.microsoft.com/office/drawing/2014/main" id="{3F3BFEA4-3A3C-3471-8E86-335DAB5CF445}"/>
              </a:ext>
            </a:extLst>
          </p:cNvPr>
          <p:cNvSpPr>
            <a:spLocks noGrp="1"/>
          </p:cNvSpPr>
          <p:nvPr>
            <p:ph type="body" sz="quarter" idx="31"/>
          </p:nvPr>
        </p:nvSpPr>
        <p:spPr/>
        <p:txBody>
          <a:bodyPr/>
          <a:lstStyle/>
          <a:p>
            <a:endParaRPr lang="nl-BE"/>
          </a:p>
        </p:txBody>
      </p:sp>
      <p:pic>
        <p:nvPicPr>
          <p:cNvPr id="12" name="Tijdelijke aanduiding voor inhoud 11" descr="Category:Hand icons - Wikimedia Commons"/>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06695" y="4151049"/>
            <a:ext cx="1143000" cy="1143000"/>
          </a:xfrm>
        </p:spPr>
      </p:pic>
      <p:grpSp>
        <p:nvGrpSpPr>
          <p:cNvPr id="13" name="Groep 12"/>
          <p:cNvGrpSpPr/>
          <p:nvPr/>
        </p:nvGrpSpPr>
        <p:grpSpPr>
          <a:xfrm>
            <a:off x="2047126" y="1881800"/>
            <a:ext cx="7554072" cy="3445053"/>
            <a:chOff x="2753709" y="2289186"/>
            <a:chExt cx="6361550" cy="2315379"/>
          </a:xfrm>
        </p:grpSpPr>
        <p:sp>
          <p:nvSpPr>
            <p:cNvPr id="5" name="Afgeronde rechthoek 4"/>
            <p:cNvSpPr/>
            <p:nvPr/>
          </p:nvSpPr>
          <p:spPr>
            <a:xfrm>
              <a:off x="2753709" y="3366000"/>
              <a:ext cx="851338" cy="451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a:t>OK</a:t>
              </a:r>
            </a:p>
          </p:txBody>
        </p:sp>
        <p:sp>
          <p:nvSpPr>
            <p:cNvPr id="6" name="Explosie 1 5"/>
            <p:cNvSpPr/>
            <p:nvPr/>
          </p:nvSpPr>
          <p:spPr>
            <a:xfrm>
              <a:off x="2942895" y="2289186"/>
              <a:ext cx="1765739" cy="114562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a:t>Event</a:t>
              </a:r>
            </a:p>
          </p:txBody>
        </p:sp>
        <p:sp>
          <p:nvSpPr>
            <p:cNvPr id="7" name="Explosie 2 6"/>
            <p:cNvSpPr/>
            <p:nvPr/>
          </p:nvSpPr>
          <p:spPr>
            <a:xfrm>
              <a:off x="5751948" y="2702043"/>
              <a:ext cx="3363311" cy="127294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a:t>Event </a:t>
              </a:r>
              <a:r>
                <a:rPr lang="nl-BE" err="1"/>
                <a:t>handler</a:t>
              </a:r>
              <a:endParaRPr lang="nl-BE"/>
            </a:p>
          </p:txBody>
        </p:sp>
        <p:sp>
          <p:nvSpPr>
            <p:cNvPr id="8" name="Pijl-rechts 7"/>
            <p:cNvSpPr/>
            <p:nvPr/>
          </p:nvSpPr>
          <p:spPr>
            <a:xfrm>
              <a:off x="3736425" y="3460840"/>
              <a:ext cx="756745" cy="2259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kstvak 8"/>
            <p:cNvSpPr txBox="1"/>
            <p:nvPr/>
          </p:nvSpPr>
          <p:spPr>
            <a:xfrm>
              <a:off x="4550978" y="3366000"/>
              <a:ext cx="1200970" cy="369332"/>
            </a:xfrm>
            <a:prstGeom prst="rect">
              <a:avLst/>
            </a:prstGeom>
            <a:noFill/>
          </p:spPr>
          <p:txBody>
            <a:bodyPr wrap="none" rtlCol="0">
              <a:spAutoFit/>
            </a:bodyPr>
            <a:lstStyle/>
            <a:p>
              <a:r>
                <a:rPr lang="nl-BE">
                  <a:ln>
                    <a:solidFill>
                      <a:schemeClr val="accent6">
                        <a:lumMod val="10000"/>
                      </a:schemeClr>
                    </a:solidFill>
                  </a:ln>
                </a:rPr>
                <a:t>&lt;script&gt;</a:t>
              </a:r>
            </a:p>
          </p:txBody>
        </p:sp>
        <p:sp>
          <p:nvSpPr>
            <p:cNvPr id="10" name="Tekstvak 9"/>
            <p:cNvSpPr txBox="1"/>
            <p:nvPr/>
          </p:nvSpPr>
          <p:spPr>
            <a:xfrm>
              <a:off x="4695657" y="3984006"/>
              <a:ext cx="2142633" cy="620559"/>
            </a:xfrm>
            <a:prstGeom prst="rect">
              <a:avLst/>
            </a:prstGeom>
            <a:ln>
              <a:solidFill>
                <a:schemeClr val="accent6">
                  <a:lumMod val="1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nl-BE">
                  <a:solidFill>
                    <a:schemeClr val="accent6">
                      <a:lumMod val="10000"/>
                    </a:schemeClr>
                  </a:solidFill>
                </a:rPr>
                <a:t>function handleClick (){</a:t>
              </a:r>
            </a:p>
            <a:p>
              <a:r>
                <a:rPr lang="nl-BE">
                  <a:solidFill>
                    <a:schemeClr val="accent6">
                      <a:lumMod val="10000"/>
                    </a:schemeClr>
                  </a:solidFill>
                </a:rPr>
                <a:t>   …….</a:t>
              </a:r>
            </a:p>
            <a:p>
              <a:r>
                <a:rPr lang="nl-BE">
                  <a:solidFill>
                    <a:schemeClr val="accent6">
                      <a:lumMod val="10000"/>
                    </a:schemeClr>
                  </a:solidFill>
                </a:rPr>
                <a:t>}</a:t>
              </a:r>
            </a:p>
          </p:txBody>
        </p:sp>
      </p:grpSp>
    </p:spTree>
    <p:extLst>
      <p:ext uri="{BB962C8B-B14F-4D97-AF65-F5344CB8AC3E}">
        <p14:creationId xmlns:p14="http://schemas.microsoft.com/office/powerpoint/2010/main" val="1474171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BE968B07-9C41-636A-85B3-462D0B1ADA5C}"/>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D12F7FA7-DF58-D274-8014-8EE404CA11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AA70AB30-8C57-EFA8-8D56-84CB1411D2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F7C5750-CC62-7BEF-B42A-4FB8188F78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213F6517-DE1A-B7F8-51D2-6AE6E894B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AD86A17B-3A10-C72E-0426-772DA4D8C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7293FA30-3415-0754-E652-6CCA449C58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C321B7AD-6536-FA0F-77D0-F5EB1A24D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553E8645-0776-A9EB-257D-7D046A4D2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415C1E69-3803-EE62-02B9-7630D54FA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89960ED5-8208-1889-BEF4-C0DF78438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F2AA8074-B018-5E34-67AB-2FEC4FC15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C048D9FC-FB6E-1F8E-D2DF-ED7F5139C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01CBE4ED-4C8A-500F-77F7-8DCC3A3F5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0B18FF1D-6D54-1403-5AF5-91879FD9D4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CBBACF46-EBAE-A614-EC05-FB2FD61BA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9FDF83C3-5496-9251-A710-CCD1B17B3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E9BAD7D2-B9C1-167C-41CF-ED25AB328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BBDC8AA3-7947-E051-217F-A8E63F5A1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2BA2CC9A-0106-DFDA-B63B-EB995762C4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02CE5F24-B07F-8659-D69D-CB57F74B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DA78F687-1839-565E-EC5A-EB2B3C649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75750D8F-E7C7-C699-22EC-36BA06BBF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E97190D9-2539-126A-F3F4-1C9E2C3A8360}"/>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a:r>
              <a:rPr lang="nl-BE" sz="1800" dirty="0">
                <a:solidFill>
                  <a:srgbClr val="FFFFFF"/>
                </a:solidFill>
              </a:rPr>
              <a:t>removeEventlistener</a:t>
            </a:r>
            <a:endParaRPr lang="en-US" sz="1800" dirty="0">
              <a:solidFill>
                <a:srgbClr val="FFFFFF"/>
              </a:solidFill>
            </a:endParaRPr>
          </a:p>
        </p:txBody>
      </p:sp>
      <p:sp>
        <p:nvSpPr>
          <p:cNvPr id="6" name="Titel 5">
            <a:extLst>
              <a:ext uri="{FF2B5EF4-FFF2-40B4-BE49-F238E27FC236}">
                <a16:creationId xmlns:a16="http://schemas.microsoft.com/office/drawing/2014/main" id="{4F4AE6D2-7042-5A2C-9171-23B65309715F}"/>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nl-BE" sz="5400" dirty="0">
                <a:solidFill>
                  <a:schemeClr val="bg1"/>
                </a:solidFill>
              </a:rPr>
              <a:t>Eventlisteners in   combinatie met DOM</a:t>
            </a:r>
            <a:endParaRPr lang="en-US" sz="5400" dirty="0">
              <a:solidFill>
                <a:schemeClr val="bg1"/>
              </a:solidFill>
            </a:endParaRPr>
          </a:p>
        </p:txBody>
      </p:sp>
      <p:sp>
        <p:nvSpPr>
          <p:cNvPr id="5" name="Tijdelijke aanduiding voor dianummer 4">
            <a:extLst>
              <a:ext uri="{FF2B5EF4-FFF2-40B4-BE49-F238E27FC236}">
                <a16:creationId xmlns:a16="http://schemas.microsoft.com/office/drawing/2014/main" id="{162ACC66-33F4-014D-23AF-93A6FF55BA8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30</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3539999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581CA-6068-27F6-0C37-0E8F422507CC}"/>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E353B32D-F4C8-6FB5-CC3E-E5CE83162100}"/>
              </a:ext>
            </a:extLst>
          </p:cNvPr>
          <p:cNvSpPr>
            <a:spLocks noGrp="1"/>
          </p:cNvSpPr>
          <p:nvPr>
            <p:ph type="title"/>
          </p:nvPr>
        </p:nvSpPr>
        <p:spPr/>
        <p:txBody>
          <a:bodyPr>
            <a:normAutofit fontScale="90000"/>
          </a:bodyPr>
          <a:lstStyle/>
          <a:p>
            <a:r>
              <a:rPr lang="nl-BE" sz="4400" dirty="0"/>
              <a:t>removeEventListener</a:t>
            </a:r>
            <a:br>
              <a:rPr lang="nl-BE" sz="3600" dirty="0"/>
            </a:br>
            <a:r>
              <a:rPr lang="nl-BE" sz="1300" dirty="0"/>
              <a:t>removeEvent.html</a:t>
            </a:r>
            <a:endParaRPr lang="nl-BE" sz="1100" dirty="0"/>
          </a:p>
        </p:txBody>
      </p:sp>
      <p:sp>
        <p:nvSpPr>
          <p:cNvPr id="2" name="Tijdelijke aanduiding voor inhoud 1">
            <a:extLst>
              <a:ext uri="{FF2B5EF4-FFF2-40B4-BE49-F238E27FC236}">
                <a16:creationId xmlns:a16="http://schemas.microsoft.com/office/drawing/2014/main" id="{2176D7C0-11FC-06B2-DF1F-581E091518A0}"/>
              </a:ext>
            </a:extLst>
          </p:cNvPr>
          <p:cNvSpPr>
            <a:spLocks noGrp="1"/>
          </p:cNvSpPr>
          <p:nvPr>
            <p:ph idx="1"/>
          </p:nvPr>
        </p:nvSpPr>
        <p:spPr/>
        <p:txBody>
          <a:bodyPr/>
          <a:lstStyle/>
          <a:p>
            <a:r>
              <a:rPr lang="nl-BE" sz="2800" dirty="0">
                <a:solidFill>
                  <a:schemeClr val="tx1"/>
                </a:solidFill>
              </a:rPr>
              <a:t>Je kunt een </a:t>
            </a:r>
            <a:r>
              <a:rPr lang="nl-BE" sz="2800" b="1" dirty="0">
                <a:solidFill>
                  <a:schemeClr val="accent1">
                    <a:lumMod val="60000"/>
                    <a:lumOff val="40000"/>
                  </a:schemeClr>
                </a:solidFill>
              </a:rPr>
              <a:t>event</a:t>
            </a:r>
            <a:r>
              <a:rPr lang="nl-BE" sz="2800" dirty="0">
                <a:solidFill>
                  <a:schemeClr val="accent1">
                    <a:lumMod val="60000"/>
                    <a:lumOff val="40000"/>
                  </a:schemeClr>
                </a:solidFill>
              </a:rPr>
              <a:t> </a:t>
            </a:r>
            <a:r>
              <a:rPr lang="nl-BE" sz="2800" b="1" dirty="0">
                <a:solidFill>
                  <a:schemeClr val="accent1">
                    <a:lumMod val="60000"/>
                    <a:lumOff val="40000"/>
                  </a:schemeClr>
                </a:solidFill>
              </a:rPr>
              <a:t>koppelen</a:t>
            </a:r>
            <a:r>
              <a:rPr lang="nl-BE" sz="2800" dirty="0">
                <a:solidFill>
                  <a:schemeClr val="accent1">
                    <a:lumMod val="60000"/>
                    <a:lumOff val="40000"/>
                  </a:schemeClr>
                </a:solidFill>
              </a:rPr>
              <a:t> </a:t>
            </a:r>
            <a:r>
              <a:rPr lang="nl-BE" sz="2800" dirty="0">
                <a:solidFill>
                  <a:schemeClr val="tx1"/>
                </a:solidFill>
              </a:rPr>
              <a:t>aan een knop bijvoorbeeld.</a:t>
            </a:r>
          </a:p>
          <a:p>
            <a:pPr marL="457200" lvl="1" indent="0">
              <a:buNone/>
            </a:pPr>
            <a:r>
              <a:rPr lang="nl-BE" sz="2400" b="0" dirty="0">
                <a:solidFill>
                  <a:schemeClr val="tx1"/>
                </a:solidFill>
                <a:effectLst/>
              </a:rPr>
              <a:t>but.</a:t>
            </a:r>
            <a:r>
              <a:rPr lang="nl-BE" sz="2400" b="1" dirty="0">
                <a:solidFill>
                  <a:schemeClr val="accent1"/>
                </a:solidFill>
                <a:effectLst/>
              </a:rPr>
              <a:t>addEventListener</a:t>
            </a:r>
            <a:r>
              <a:rPr lang="nl-BE" sz="2400" b="0" dirty="0">
                <a:solidFill>
                  <a:schemeClr val="tx1"/>
                </a:solidFill>
                <a:effectLst/>
              </a:rPr>
              <a:t>('click', update, false);</a:t>
            </a:r>
          </a:p>
          <a:p>
            <a:endParaRPr lang="nl-BE" sz="2800" dirty="0">
              <a:solidFill>
                <a:schemeClr val="tx1"/>
              </a:solidFill>
            </a:endParaRPr>
          </a:p>
          <a:p>
            <a:r>
              <a:rPr lang="nl-BE" sz="2800" dirty="0">
                <a:solidFill>
                  <a:schemeClr val="tx1"/>
                </a:solidFill>
              </a:rPr>
              <a:t>Je kunt dit </a:t>
            </a:r>
            <a:r>
              <a:rPr lang="nl-BE" sz="2800" b="1" dirty="0">
                <a:solidFill>
                  <a:schemeClr val="accent1">
                    <a:lumMod val="60000"/>
                    <a:lumOff val="40000"/>
                  </a:schemeClr>
                </a:solidFill>
              </a:rPr>
              <a:t>event</a:t>
            </a:r>
            <a:r>
              <a:rPr lang="nl-BE" sz="2800" dirty="0">
                <a:solidFill>
                  <a:schemeClr val="tx1"/>
                </a:solidFill>
              </a:rPr>
              <a:t> ook terug </a:t>
            </a:r>
            <a:r>
              <a:rPr lang="nl-BE" sz="2800" b="1" dirty="0">
                <a:solidFill>
                  <a:schemeClr val="accent1">
                    <a:lumMod val="60000"/>
                    <a:lumOff val="40000"/>
                  </a:schemeClr>
                </a:solidFill>
              </a:rPr>
              <a:t>verwijderen</a:t>
            </a:r>
            <a:r>
              <a:rPr lang="nl-BE" sz="2800" dirty="0">
                <a:solidFill>
                  <a:schemeClr val="tx1"/>
                </a:solidFill>
              </a:rPr>
              <a:t> van die knop (nadat erop geklikt is bijvoorbeeld).</a:t>
            </a:r>
          </a:p>
          <a:p>
            <a:pPr marL="457200" lvl="1" indent="0">
              <a:buNone/>
            </a:pPr>
            <a:r>
              <a:rPr lang="nl-BE" sz="2400" b="0" dirty="0">
                <a:solidFill>
                  <a:schemeClr val="tx1"/>
                </a:solidFill>
                <a:effectLst/>
              </a:rPr>
              <a:t>but.</a:t>
            </a:r>
            <a:r>
              <a:rPr lang="nl-BE" sz="2400" b="1" dirty="0">
                <a:solidFill>
                  <a:schemeClr val="accent1"/>
                </a:solidFill>
                <a:effectLst/>
              </a:rPr>
              <a:t>removeEventListener</a:t>
            </a:r>
            <a:r>
              <a:rPr lang="nl-BE" sz="2400" b="0" dirty="0">
                <a:solidFill>
                  <a:schemeClr val="tx1"/>
                </a:solidFill>
                <a:effectLst/>
              </a:rPr>
              <a:t>('click', update, false);</a:t>
            </a:r>
          </a:p>
          <a:p>
            <a:endParaRPr lang="nl-BE" dirty="0"/>
          </a:p>
        </p:txBody>
      </p:sp>
      <p:sp>
        <p:nvSpPr>
          <p:cNvPr id="4" name="Tijdelijke aanduiding voor dianummer 3">
            <a:extLst>
              <a:ext uri="{FF2B5EF4-FFF2-40B4-BE49-F238E27FC236}">
                <a16:creationId xmlns:a16="http://schemas.microsoft.com/office/drawing/2014/main" id="{9D556B6B-6B75-D967-3840-1AF52448D3B7}"/>
              </a:ext>
            </a:extLst>
          </p:cNvPr>
          <p:cNvSpPr>
            <a:spLocks noGrp="1"/>
          </p:cNvSpPr>
          <p:nvPr>
            <p:ph type="sldNum" sz="quarter" idx="12"/>
          </p:nvPr>
        </p:nvSpPr>
        <p:spPr/>
        <p:txBody>
          <a:bodyPr/>
          <a:lstStyle/>
          <a:p>
            <a:fld id="{31EF2F79-9DA9-4660-849C-6BEF883F7698}" type="slidenum">
              <a:rPr lang="nl-BE" smtClean="0"/>
              <a:t>31</a:t>
            </a:fld>
            <a:endParaRPr lang="nl-BE"/>
          </a:p>
        </p:txBody>
      </p:sp>
      <p:sp>
        <p:nvSpPr>
          <p:cNvPr id="5" name="Tekstvak 4">
            <a:extLst>
              <a:ext uri="{FF2B5EF4-FFF2-40B4-BE49-F238E27FC236}">
                <a16:creationId xmlns:a16="http://schemas.microsoft.com/office/drawing/2014/main" id="{28EC959A-B946-0FCC-36AF-079DA4E44A56}"/>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57331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2DD11-5F73-54AD-FA8E-2D7F170F17A0}"/>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C5263FBE-878B-EA38-32F1-C3801E116885}"/>
              </a:ext>
            </a:extLst>
          </p:cNvPr>
          <p:cNvSpPr>
            <a:spLocks noGrp="1"/>
          </p:cNvSpPr>
          <p:nvPr>
            <p:ph type="title"/>
          </p:nvPr>
        </p:nvSpPr>
        <p:spPr/>
        <p:txBody>
          <a:bodyPr anchor="ctr">
            <a:normAutofit fontScale="90000"/>
          </a:bodyPr>
          <a:lstStyle/>
          <a:p>
            <a:pPr>
              <a:lnSpc>
                <a:spcPct val="100000"/>
              </a:lnSpc>
            </a:pPr>
            <a:r>
              <a:rPr lang="nl-BE" dirty="0"/>
              <a:t>Post-it</a:t>
            </a:r>
            <a:br>
              <a:rPr lang="nl-BE" dirty="0"/>
            </a:br>
            <a:r>
              <a:rPr lang="nl-BE" sz="1600" dirty="0"/>
              <a:t>post_it_START.html</a:t>
            </a:r>
            <a:endParaRPr lang="nl-BE" dirty="0"/>
          </a:p>
        </p:txBody>
      </p:sp>
      <p:sp>
        <p:nvSpPr>
          <p:cNvPr id="4" name="Tijdelijke aanduiding voor dianummer 3">
            <a:extLst>
              <a:ext uri="{FF2B5EF4-FFF2-40B4-BE49-F238E27FC236}">
                <a16:creationId xmlns:a16="http://schemas.microsoft.com/office/drawing/2014/main" id="{2AF54514-5493-8525-D949-CF8CF8DCB11A}"/>
              </a:ext>
            </a:extLst>
          </p:cNvPr>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32</a:t>
            </a:fld>
            <a:endParaRPr lang="nl-BE"/>
          </a:p>
        </p:txBody>
      </p:sp>
      <p:sp>
        <p:nvSpPr>
          <p:cNvPr id="9" name="Tekstvak 8">
            <a:extLst>
              <a:ext uri="{FF2B5EF4-FFF2-40B4-BE49-F238E27FC236}">
                <a16:creationId xmlns:a16="http://schemas.microsoft.com/office/drawing/2014/main" id="{6FE7F690-C444-2DE5-A89B-E9E72A0B4AD0}"/>
              </a:ext>
            </a:extLst>
          </p:cNvPr>
          <p:cNvSpPr txBox="1"/>
          <p:nvPr/>
        </p:nvSpPr>
        <p:spPr>
          <a:xfrm>
            <a:off x="6667129" y="745553"/>
            <a:ext cx="2606873"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PRAKTIJKVOORBEELD</a:t>
            </a:r>
            <a:endParaRPr lang="nl-BE" dirty="0">
              <a:ln w="0"/>
              <a:solidFill>
                <a:schemeClr val="accent1"/>
              </a:solidFill>
              <a:effectLst>
                <a:outerShdw blurRad="38100" dist="25400" dir="5400000" algn="ctr" rotWithShape="0">
                  <a:srgbClr val="6E747A">
                    <a:alpha val="43000"/>
                  </a:srgbClr>
                </a:outerShdw>
              </a:effectLst>
            </a:endParaRPr>
          </a:p>
        </p:txBody>
      </p:sp>
      <p:pic>
        <p:nvPicPr>
          <p:cNvPr id="2" name="Afbeelding 1">
            <a:extLst>
              <a:ext uri="{FF2B5EF4-FFF2-40B4-BE49-F238E27FC236}">
                <a16:creationId xmlns:a16="http://schemas.microsoft.com/office/drawing/2014/main" id="{D3539C16-5360-D01C-01C0-30455BCB2C22}"/>
              </a:ext>
            </a:extLst>
          </p:cNvPr>
          <p:cNvPicPr>
            <a:picLocks noChangeAspect="1"/>
          </p:cNvPicPr>
          <p:nvPr/>
        </p:nvPicPr>
        <p:blipFill>
          <a:blip r:embed="rId2"/>
          <a:stretch>
            <a:fillRect/>
          </a:stretch>
        </p:blipFill>
        <p:spPr>
          <a:xfrm>
            <a:off x="677333" y="1534722"/>
            <a:ext cx="8805949" cy="4292346"/>
          </a:xfrm>
          <a:prstGeom prst="rect">
            <a:avLst/>
          </a:prstGeom>
        </p:spPr>
      </p:pic>
    </p:spTree>
    <p:extLst>
      <p:ext uri="{BB962C8B-B14F-4D97-AF65-F5344CB8AC3E}">
        <p14:creationId xmlns:p14="http://schemas.microsoft.com/office/powerpoint/2010/main" val="3119261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B71D0C-12D2-C27D-6DA4-C9CCD96EEA2C}"/>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978A3DCD-F8A5-7DED-6FD8-8F894E2417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 name="Straight Connector 20">
              <a:extLst>
                <a:ext uri="{FF2B5EF4-FFF2-40B4-BE49-F238E27FC236}">
                  <a16:creationId xmlns:a16="http://schemas.microsoft.com/office/drawing/2014/main" id="{9EE7B3EC-F9E6-8D44-CC1D-2246233C9D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A22C9D1-9BCA-D96B-C6B1-0F4730C27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B6CACDC6-007A-BA65-2275-62F82A978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4" name="Rectangle 25">
              <a:extLst>
                <a:ext uri="{FF2B5EF4-FFF2-40B4-BE49-F238E27FC236}">
                  <a16:creationId xmlns:a16="http://schemas.microsoft.com/office/drawing/2014/main" id="{084A53BF-3622-D7C8-250F-BA74AEA55C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5" name="Isosceles Triangle 24">
              <a:extLst>
                <a:ext uri="{FF2B5EF4-FFF2-40B4-BE49-F238E27FC236}">
                  <a16:creationId xmlns:a16="http://schemas.microsoft.com/office/drawing/2014/main" id="{6A9363C9-3AC1-4818-D373-9847AB24C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6" name="Rectangle 27">
              <a:extLst>
                <a:ext uri="{FF2B5EF4-FFF2-40B4-BE49-F238E27FC236}">
                  <a16:creationId xmlns:a16="http://schemas.microsoft.com/office/drawing/2014/main" id="{856000B2-4F7F-6C44-8CEA-B97AAD82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7" name="Rectangle 28">
              <a:extLst>
                <a:ext uri="{FF2B5EF4-FFF2-40B4-BE49-F238E27FC236}">
                  <a16:creationId xmlns:a16="http://schemas.microsoft.com/office/drawing/2014/main" id="{D0707CCE-11B5-8E7A-609E-73BC31D4D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8" name="Rectangle 29">
              <a:extLst>
                <a:ext uri="{FF2B5EF4-FFF2-40B4-BE49-F238E27FC236}">
                  <a16:creationId xmlns:a16="http://schemas.microsoft.com/office/drawing/2014/main" id="{BC35593A-CF6B-1B19-B30D-F227C4077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9" name="Isosceles Triangle 28">
              <a:extLst>
                <a:ext uri="{FF2B5EF4-FFF2-40B4-BE49-F238E27FC236}">
                  <a16:creationId xmlns:a16="http://schemas.microsoft.com/office/drawing/2014/main" id="{B0082976-C9D7-F80E-3D85-41E27783F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30" name="Isosceles Triangle 29">
              <a:extLst>
                <a:ext uri="{FF2B5EF4-FFF2-40B4-BE49-F238E27FC236}">
                  <a16:creationId xmlns:a16="http://schemas.microsoft.com/office/drawing/2014/main" id="{96830516-D018-080B-A1A8-CC4B249FD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useBgFill="1">
        <p:nvSpPr>
          <p:cNvPr id="32" name="Rectangle 31">
            <a:extLst>
              <a:ext uri="{FF2B5EF4-FFF2-40B4-BE49-F238E27FC236}">
                <a16:creationId xmlns:a16="http://schemas.microsoft.com/office/drawing/2014/main" id="{F114B0FA-A32F-2F6D-1F70-14EFBE386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4" name="Rectangle 33">
            <a:extLst>
              <a:ext uri="{FF2B5EF4-FFF2-40B4-BE49-F238E27FC236}">
                <a16:creationId xmlns:a16="http://schemas.microsoft.com/office/drawing/2014/main" id="{36D1BC9E-04F3-56A7-4542-5EAD74DC1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22F0DD02-559D-4697-6F57-E620F284F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9D1F30D4-B0F7-A49F-65A8-1F559A094B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77BDDF3E-6440-EA7E-1AA2-897F99F6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2" name="Rectangle 25">
            <a:extLst>
              <a:ext uri="{FF2B5EF4-FFF2-40B4-BE49-F238E27FC236}">
                <a16:creationId xmlns:a16="http://schemas.microsoft.com/office/drawing/2014/main" id="{90D63E71-A327-8F40-8291-AFA3C907B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4" name="Isosceles Triangle 43">
            <a:extLst>
              <a:ext uri="{FF2B5EF4-FFF2-40B4-BE49-F238E27FC236}">
                <a16:creationId xmlns:a16="http://schemas.microsoft.com/office/drawing/2014/main" id="{F32D583C-B2F1-2F3D-3F81-77458C046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6" name="Rectangle 27">
            <a:extLst>
              <a:ext uri="{FF2B5EF4-FFF2-40B4-BE49-F238E27FC236}">
                <a16:creationId xmlns:a16="http://schemas.microsoft.com/office/drawing/2014/main" id="{4DA1CD1F-7E58-CCEA-B9A7-0068599D4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8" name="Isosceles Triangle 47">
            <a:extLst>
              <a:ext uri="{FF2B5EF4-FFF2-40B4-BE49-F238E27FC236}">
                <a16:creationId xmlns:a16="http://schemas.microsoft.com/office/drawing/2014/main" id="{794FB44E-8260-6A17-A474-8470D8BA5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0" name="Freeform: Shape 49">
            <a:extLst>
              <a:ext uri="{FF2B5EF4-FFF2-40B4-BE49-F238E27FC236}">
                <a16:creationId xmlns:a16="http://schemas.microsoft.com/office/drawing/2014/main" id="{B478F687-8361-EE5F-90D6-ADFFFEAF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el 2">
            <a:extLst>
              <a:ext uri="{FF2B5EF4-FFF2-40B4-BE49-F238E27FC236}">
                <a16:creationId xmlns:a16="http://schemas.microsoft.com/office/drawing/2014/main" id="{DDF1DF6F-B07B-8A30-F0F4-42DE4CD6F2DC}"/>
              </a:ext>
            </a:extLst>
          </p:cNvPr>
          <p:cNvSpPr>
            <a:spLocks noGrp="1"/>
          </p:cNvSpPr>
          <p:nvPr>
            <p:ph type="title"/>
          </p:nvPr>
        </p:nvSpPr>
        <p:spPr>
          <a:xfrm>
            <a:off x="7266865" y="2383061"/>
            <a:ext cx="4512989" cy="2227730"/>
          </a:xfrm>
        </p:spPr>
        <p:txBody>
          <a:bodyPr vert="horz" lIns="91440" tIns="45720" rIns="91440" bIns="45720" rtlCol="0" anchor="ctr">
            <a:normAutofit/>
          </a:bodyPr>
          <a:lstStyle/>
          <a:p>
            <a:r>
              <a:rPr lang="en-US" sz="6000" dirty="0" err="1">
                <a:solidFill>
                  <a:srgbClr val="FFFFFF"/>
                </a:solidFill>
              </a:rPr>
              <a:t>Oefeningen</a:t>
            </a:r>
            <a:endParaRPr lang="en-US" sz="6000" dirty="0">
              <a:solidFill>
                <a:srgbClr val="FFFFFF"/>
              </a:solidFill>
            </a:endParaRPr>
          </a:p>
        </p:txBody>
      </p:sp>
      <p:pic>
        <p:nvPicPr>
          <p:cNvPr id="15" name="Graphic 14" descr="Halter">
            <a:extLst>
              <a:ext uri="{FF2B5EF4-FFF2-40B4-BE49-F238E27FC236}">
                <a16:creationId xmlns:a16="http://schemas.microsoft.com/office/drawing/2014/main" id="{3FF76499-4C6B-F5F0-4C4D-0215236ECD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51" y="1545062"/>
            <a:ext cx="3856774" cy="3856774"/>
          </a:xfrm>
          <a:prstGeom prst="rect">
            <a:avLst/>
          </a:prstGeom>
        </p:spPr>
      </p:pic>
      <p:sp>
        <p:nvSpPr>
          <p:cNvPr id="4" name="Tijdelijke aanduiding voor dianummer 3">
            <a:extLst>
              <a:ext uri="{FF2B5EF4-FFF2-40B4-BE49-F238E27FC236}">
                <a16:creationId xmlns:a16="http://schemas.microsoft.com/office/drawing/2014/main" id="{F4205E1B-1FB6-F227-8858-8F1248E0EA79}"/>
              </a:ext>
            </a:extLst>
          </p:cNvPr>
          <p:cNvSpPr>
            <a:spLocks noGrp="1"/>
          </p:cNvSpPr>
          <p:nvPr>
            <p:ph type="sldNum" sz="quarter" idx="13"/>
          </p:nvPr>
        </p:nvSpPr>
        <p:spPr>
          <a:xfrm>
            <a:off x="9662553" y="6041362"/>
            <a:ext cx="566186" cy="365125"/>
          </a:xfrm>
        </p:spPr>
        <p:txBody>
          <a:bodyPr vert="horz" lIns="91440" tIns="45720" rIns="91440" bIns="45720" rtlCol="0" anchor="ctr">
            <a:normAutofit/>
          </a:bodyPr>
          <a:lstStyle/>
          <a:p>
            <a:pPr defTabSz="914400">
              <a:spcAft>
                <a:spcPts val="600"/>
              </a:spcAft>
            </a:pPr>
            <a:fld id="{31EF2F79-9DA9-4660-849C-6BEF883F7698}" type="slidenum">
              <a:rPr lang="en-US">
                <a:solidFill>
                  <a:srgbClr val="FFFFFF"/>
                </a:solidFill>
              </a:rPr>
              <a:pPr defTabSz="914400">
                <a:spcAft>
                  <a:spcPts val="600"/>
                </a:spcAft>
              </a:pPr>
              <a:t>33</a:t>
            </a:fld>
            <a:endParaRPr lang="en-US">
              <a:solidFill>
                <a:srgbClr val="FFFFFF"/>
              </a:solidFill>
            </a:endParaRPr>
          </a:p>
        </p:txBody>
      </p:sp>
    </p:spTree>
    <p:extLst>
      <p:ext uri="{BB962C8B-B14F-4D97-AF65-F5344CB8AC3E}">
        <p14:creationId xmlns:p14="http://schemas.microsoft.com/office/powerpoint/2010/main" val="512293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C59C6F-A62A-297E-324B-DF0CA39953EA}"/>
            </a:ext>
          </a:extLst>
        </p:cNvPr>
        <p:cNvGrpSpPr/>
        <p:nvPr/>
      </p:nvGrpSpPr>
      <p:grpSpPr>
        <a:xfrm>
          <a:off x="0" y="0"/>
          <a:ext cx="0" cy="0"/>
          <a:chOff x="0" y="0"/>
          <a:chExt cx="0" cy="0"/>
        </a:xfrm>
      </p:grpSpPr>
      <p:grpSp>
        <p:nvGrpSpPr>
          <p:cNvPr id="91" name="Group 90">
            <a:extLst>
              <a:ext uri="{FF2B5EF4-FFF2-40B4-BE49-F238E27FC236}">
                <a16:creationId xmlns:a16="http://schemas.microsoft.com/office/drawing/2014/main" id="{B02CF990-91C0-4F26-622D-046FE1D853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2" name="Straight Connector 91">
              <a:extLst>
                <a:ext uri="{FF2B5EF4-FFF2-40B4-BE49-F238E27FC236}">
                  <a16:creationId xmlns:a16="http://schemas.microsoft.com/office/drawing/2014/main" id="{C6B90B3B-35E9-A5E0-B6F1-E2B536FF10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FB0141A6-0C14-6AEA-927F-5C4898D0F6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4" name="Rectangle 23">
              <a:extLst>
                <a:ext uri="{FF2B5EF4-FFF2-40B4-BE49-F238E27FC236}">
                  <a16:creationId xmlns:a16="http://schemas.microsoft.com/office/drawing/2014/main" id="{9A38F10E-168D-F3EC-DE33-8D28C8393A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5" name="Rectangle 25">
              <a:extLst>
                <a:ext uri="{FF2B5EF4-FFF2-40B4-BE49-F238E27FC236}">
                  <a16:creationId xmlns:a16="http://schemas.microsoft.com/office/drawing/2014/main" id="{873FDBD8-52B1-3E0E-5D89-900DA9D5C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6" name="Isosceles Triangle 95">
              <a:extLst>
                <a:ext uri="{FF2B5EF4-FFF2-40B4-BE49-F238E27FC236}">
                  <a16:creationId xmlns:a16="http://schemas.microsoft.com/office/drawing/2014/main" id="{34C7C59A-D41E-4E98-555A-768D6822E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7" name="Rectangle 27">
              <a:extLst>
                <a:ext uri="{FF2B5EF4-FFF2-40B4-BE49-F238E27FC236}">
                  <a16:creationId xmlns:a16="http://schemas.microsoft.com/office/drawing/2014/main" id="{453CF187-8CC1-A963-3B4E-94C0C33C5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8" name="Rectangle 28">
              <a:extLst>
                <a:ext uri="{FF2B5EF4-FFF2-40B4-BE49-F238E27FC236}">
                  <a16:creationId xmlns:a16="http://schemas.microsoft.com/office/drawing/2014/main" id="{C21058AF-8326-8237-7AA2-B59091C6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9" name="Rectangle 29">
              <a:extLst>
                <a:ext uri="{FF2B5EF4-FFF2-40B4-BE49-F238E27FC236}">
                  <a16:creationId xmlns:a16="http://schemas.microsoft.com/office/drawing/2014/main" id="{32028AB4-436D-B6D4-5DD4-9626E5EA4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00" name="Isosceles Triangle 99">
              <a:extLst>
                <a:ext uri="{FF2B5EF4-FFF2-40B4-BE49-F238E27FC236}">
                  <a16:creationId xmlns:a16="http://schemas.microsoft.com/office/drawing/2014/main" id="{460BB724-1EBD-985C-E44E-B23CD4A8E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01" name="Isosceles Triangle 100">
              <a:extLst>
                <a:ext uri="{FF2B5EF4-FFF2-40B4-BE49-F238E27FC236}">
                  <a16:creationId xmlns:a16="http://schemas.microsoft.com/office/drawing/2014/main" id="{3B7ACBE1-FE7B-3CAE-0E4F-A64D52D69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pic>
        <p:nvPicPr>
          <p:cNvPr id="72" name="Picture 71" descr="Computerscript op een scherm">
            <a:extLst>
              <a:ext uri="{FF2B5EF4-FFF2-40B4-BE49-F238E27FC236}">
                <a16:creationId xmlns:a16="http://schemas.microsoft.com/office/drawing/2014/main" id="{72533C03-D134-E238-E0BF-2BB294099124}"/>
              </a:ext>
            </a:extLst>
          </p:cNvPr>
          <p:cNvPicPr>
            <a:picLocks noChangeAspect="1"/>
          </p:cNvPicPr>
          <p:nvPr/>
        </p:nvPicPr>
        <p:blipFill>
          <a:blip r:embed="rId3">
            <a:duotone>
              <a:schemeClr val="accent1">
                <a:shade val="45000"/>
                <a:satMod val="135000"/>
              </a:schemeClr>
              <a:prstClr val="white"/>
            </a:duotone>
          </a:blip>
          <a:srcRect l="9091" t="9780" b="13612"/>
          <a:stretch>
            <a:fillRect/>
          </a:stretch>
        </p:blipFill>
        <p:spPr>
          <a:xfrm>
            <a:off x="1" y="10"/>
            <a:ext cx="12191999" cy="6857990"/>
          </a:xfrm>
          <a:prstGeom prst="rect">
            <a:avLst/>
          </a:prstGeom>
        </p:spPr>
      </p:pic>
      <p:sp>
        <p:nvSpPr>
          <p:cNvPr id="103" name="Isosceles Triangle 102">
            <a:extLst>
              <a:ext uri="{FF2B5EF4-FFF2-40B4-BE49-F238E27FC236}">
                <a16:creationId xmlns:a16="http://schemas.microsoft.com/office/drawing/2014/main" id="{70CF73B4-CF03-5753-6B67-96F718BA1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05" name="Parallelogram 104">
            <a:extLst>
              <a:ext uri="{FF2B5EF4-FFF2-40B4-BE49-F238E27FC236}">
                <a16:creationId xmlns:a16="http://schemas.microsoft.com/office/drawing/2014/main" id="{C1316866-A90F-308A-FB47-69516480C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5386DB55-0302-E275-10A1-3890E275EA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D3274BF2-ED72-7A42-F3DF-EDCD01A240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1" name="Rectangle 23">
            <a:extLst>
              <a:ext uri="{FF2B5EF4-FFF2-40B4-BE49-F238E27FC236}">
                <a16:creationId xmlns:a16="http://schemas.microsoft.com/office/drawing/2014/main" id="{7E819886-78C8-8B55-D2B5-3104A31D4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13" name="Rectangle 25">
            <a:extLst>
              <a:ext uri="{FF2B5EF4-FFF2-40B4-BE49-F238E27FC236}">
                <a16:creationId xmlns:a16="http://schemas.microsoft.com/office/drawing/2014/main" id="{964DB2D9-E4F4-1972-9799-10CF045FA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15" name="Isosceles Triangle 114">
            <a:extLst>
              <a:ext uri="{FF2B5EF4-FFF2-40B4-BE49-F238E27FC236}">
                <a16:creationId xmlns:a16="http://schemas.microsoft.com/office/drawing/2014/main" id="{8216D20D-8DEC-BBD7-DBF9-196C3FF3E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 name="Titel 5">
            <a:extLst>
              <a:ext uri="{FF2B5EF4-FFF2-40B4-BE49-F238E27FC236}">
                <a16:creationId xmlns:a16="http://schemas.microsoft.com/office/drawing/2014/main" id="{C9305765-C3BE-8739-0797-9FACF81E9D5E}"/>
              </a:ext>
            </a:extLst>
          </p:cNvPr>
          <p:cNvSpPr>
            <a:spLocks noGrp="1"/>
          </p:cNvSpPr>
          <p:nvPr>
            <p:ph type="title"/>
          </p:nvPr>
        </p:nvSpPr>
        <p:spPr>
          <a:xfrm>
            <a:off x="4452730" y="1678665"/>
            <a:ext cx="5466522" cy="2369131"/>
          </a:xfrm>
        </p:spPr>
        <p:txBody>
          <a:bodyPr vert="horz" lIns="91440" tIns="45720" rIns="91440" bIns="45720" rtlCol="0" anchor="b">
            <a:normAutofit/>
          </a:bodyPr>
          <a:lstStyle/>
          <a:p>
            <a:pPr algn="ctr"/>
            <a:r>
              <a:rPr lang="en-US" sz="4600" dirty="0"/>
              <a:t>Arrays &amp; </a:t>
            </a:r>
            <a:r>
              <a:rPr lang="en-US" sz="4600" dirty="0" err="1"/>
              <a:t>objecten</a:t>
            </a:r>
            <a:endParaRPr lang="en-US" sz="4600" dirty="0"/>
          </a:p>
        </p:txBody>
      </p:sp>
      <p:sp>
        <p:nvSpPr>
          <p:cNvPr id="7" name="Tijdelijke aanduiding voor tekst 6">
            <a:extLst>
              <a:ext uri="{FF2B5EF4-FFF2-40B4-BE49-F238E27FC236}">
                <a16:creationId xmlns:a16="http://schemas.microsoft.com/office/drawing/2014/main" id="{AA54D94F-CC5C-D4A5-DB3E-2361272609DB}"/>
              </a:ext>
            </a:extLst>
          </p:cNvPr>
          <p:cNvSpPr>
            <a:spLocks noGrp="1"/>
          </p:cNvSpPr>
          <p:nvPr>
            <p:ph type="body" idx="1"/>
          </p:nvPr>
        </p:nvSpPr>
        <p:spPr>
          <a:xfrm>
            <a:off x="4788276" y="4050832"/>
            <a:ext cx="4485725" cy="1096899"/>
          </a:xfrm>
        </p:spPr>
        <p:txBody>
          <a:bodyPr vert="horz" lIns="91440" tIns="45720" rIns="91440" bIns="45720" rtlCol="0" anchor="t">
            <a:normAutofit/>
          </a:bodyPr>
          <a:lstStyle/>
          <a:p>
            <a:pPr algn="r"/>
            <a:endParaRPr lang="en-US" sz="1800" dirty="0"/>
          </a:p>
        </p:txBody>
      </p:sp>
      <p:sp>
        <p:nvSpPr>
          <p:cNvPr id="5" name="Tijdelijke aanduiding voor dianummer 4">
            <a:extLst>
              <a:ext uri="{FF2B5EF4-FFF2-40B4-BE49-F238E27FC236}">
                <a16:creationId xmlns:a16="http://schemas.microsoft.com/office/drawing/2014/main" id="{E17D7F26-7F21-54E8-79BE-6CCD264654A4}"/>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D57F1E4F-1CFF-5643-939E-217C01CDF565}" type="slidenum">
              <a:rPr lang="en-US"/>
              <a:pPr defTabSz="914400">
                <a:spcAft>
                  <a:spcPts val="600"/>
                </a:spcAft>
              </a:pPr>
              <a:t>34</a:t>
            </a:fld>
            <a:endParaRPr lang="en-US"/>
          </a:p>
        </p:txBody>
      </p:sp>
      <p:sp>
        <p:nvSpPr>
          <p:cNvPr id="117" name="Rectangle 27">
            <a:extLst>
              <a:ext uri="{FF2B5EF4-FFF2-40B4-BE49-F238E27FC236}">
                <a16:creationId xmlns:a16="http://schemas.microsoft.com/office/drawing/2014/main" id="{5F54A775-69D2-0B1E-8D87-640B7A9A0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19" name="Rectangle 28">
            <a:extLst>
              <a:ext uri="{FF2B5EF4-FFF2-40B4-BE49-F238E27FC236}">
                <a16:creationId xmlns:a16="http://schemas.microsoft.com/office/drawing/2014/main" id="{6A362BC8-EBCF-4192-3B76-8B4259C8F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21" name="Rectangle 29">
            <a:extLst>
              <a:ext uri="{FF2B5EF4-FFF2-40B4-BE49-F238E27FC236}">
                <a16:creationId xmlns:a16="http://schemas.microsoft.com/office/drawing/2014/main" id="{A84805B1-DD01-4621-ED1D-5878D17AB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23" name="Isosceles Triangle 122">
            <a:extLst>
              <a:ext uri="{FF2B5EF4-FFF2-40B4-BE49-F238E27FC236}">
                <a16:creationId xmlns:a16="http://schemas.microsoft.com/office/drawing/2014/main" id="{FDAC28D0-71DB-B534-9E5B-979B808A1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Tree>
    <p:extLst>
      <p:ext uri="{BB962C8B-B14F-4D97-AF65-F5344CB8AC3E}">
        <p14:creationId xmlns:p14="http://schemas.microsoft.com/office/powerpoint/2010/main" val="2637721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AED30C86-2BC4-A128-435C-2F1AC788AD4E}"/>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DD92E9AE-0B28-1BC1-8A63-79AE80575B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4D6A704D-D65C-1C2B-6089-ACD491F516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FC01E3E-14EB-546F-68CE-16CF7E6E2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9B7BEAB6-D2F6-9959-7C92-6DCBA5AE0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8FCE832F-C965-774D-051D-67FE621D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39C492BC-94D1-C74C-5DEF-5E34AA730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D7B1ECC1-FB62-43DA-81C6-0351BB3B6B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7DC1E6B5-08B9-8D16-ADF0-CDDF86B25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9551A0CE-960A-B5DE-4901-D72C5AFC1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14723DA5-92F8-68BB-0C55-E6AB22D84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79F7E3EF-3176-8B45-F550-93669045D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AA7CB87C-63A2-4828-86B9-5BA5D8073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F96CC5B-D14F-D21B-1B68-62AB44AD39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32CB04D6-7610-8BE1-D703-80D28F5CCC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8A0A20F6-93CA-5545-1F37-B7ABDAA9D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CF84D3DB-C2B8-45D2-CA99-94C7B3DA0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D99125DF-9C18-6FD6-C02E-3B75A748A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96CFDD3C-368A-C1C8-AFFA-FD784342B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BF8569DC-BB64-B899-3107-AC9A047DE0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17703F4E-6F60-C9C3-A471-E2346890B5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18C6BC77-2F1F-A6A4-0912-29C26EAEE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3F3E68B2-B09B-AC71-1C38-BDFFD2722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6146749C-95AC-A0F9-1172-696F1F0068F4}"/>
              </a:ext>
            </a:extLst>
          </p:cNvPr>
          <p:cNvSpPr>
            <a:spLocks noGrp="1"/>
          </p:cNvSpPr>
          <p:nvPr>
            <p:ph type="body" idx="1"/>
          </p:nvPr>
        </p:nvSpPr>
        <p:spPr>
          <a:xfrm>
            <a:off x="1075027" y="4050833"/>
            <a:ext cx="8198976" cy="1096899"/>
          </a:xfrm>
        </p:spPr>
        <p:txBody>
          <a:bodyPr vert="horz" lIns="91440" tIns="45720" rIns="91440" bIns="45720" rtlCol="0" anchor="t">
            <a:normAutofit/>
          </a:bodyPr>
          <a:lstStyle/>
          <a:p>
            <a:pPr algn="r"/>
            <a:r>
              <a:rPr lang="en-US" sz="1800" dirty="0" err="1">
                <a:solidFill>
                  <a:srgbClr val="FFFFFF"/>
                </a:solidFill>
              </a:rPr>
              <a:t>Declaratie</a:t>
            </a:r>
            <a:r>
              <a:rPr lang="en-US" sz="1800" dirty="0">
                <a:solidFill>
                  <a:srgbClr val="FFFFFF"/>
                </a:solidFill>
              </a:rPr>
              <a:t>, </a:t>
            </a:r>
            <a:r>
              <a:rPr lang="en-US" sz="1800" dirty="0" err="1">
                <a:solidFill>
                  <a:srgbClr val="FFFFFF"/>
                </a:solidFill>
              </a:rPr>
              <a:t>initialisatie</a:t>
            </a:r>
            <a:r>
              <a:rPr lang="en-US" sz="1800" dirty="0">
                <a:solidFill>
                  <a:srgbClr val="FFFFFF"/>
                </a:solidFill>
              </a:rPr>
              <a:t>, </a:t>
            </a:r>
            <a:r>
              <a:rPr lang="en-US" sz="1800" dirty="0" err="1">
                <a:solidFill>
                  <a:srgbClr val="FFFFFF"/>
                </a:solidFill>
              </a:rPr>
              <a:t>methoden</a:t>
            </a:r>
            <a:r>
              <a:rPr lang="en-US" sz="1800" dirty="0">
                <a:solidFill>
                  <a:srgbClr val="FFFFFF"/>
                </a:solidFill>
              </a:rPr>
              <a:t>, array-</a:t>
            </a:r>
            <a:r>
              <a:rPr lang="en-US" sz="1800" dirty="0" err="1">
                <a:solidFill>
                  <a:srgbClr val="FFFFFF"/>
                </a:solidFill>
              </a:rPr>
              <a:t>iteraties</a:t>
            </a:r>
            <a:r>
              <a:rPr lang="en-US" sz="1800" dirty="0">
                <a:solidFill>
                  <a:srgbClr val="FFFFFF"/>
                </a:solidFill>
              </a:rPr>
              <a:t> </a:t>
            </a:r>
            <a:r>
              <a:rPr lang="en-US" sz="1800" dirty="0" err="1">
                <a:solidFill>
                  <a:srgbClr val="FFFFFF"/>
                </a:solidFill>
              </a:rPr>
              <a:t>en</a:t>
            </a:r>
            <a:r>
              <a:rPr lang="en-US" sz="1800" dirty="0">
                <a:solidFill>
                  <a:srgbClr val="FFFFFF"/>
                </a:solidFill>
              </a:rPr>
              <a:t> higher-order functions</a:t>
            </a:r>
          </a:p>
        </p:txBody>
      </p:sp>
      <p:sp>
        <p:nvSpPr>
          <p:cNvPr id="6" name="Titel 5">
            <a:extLst>
              <a:ext uri="{FF2B5EF4-FFF2-40B4-BE49-F238E27FC236}">
                <a16:creationId xmlns:a16="http://schemas.microsoft.com/office/drawing/2014/main" id="{071518D4-4E87-DFCB-C5CA-5B0A0F4C1799}"/>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en-US" sz="5400" dirty="0">
                <a:solidFill>
                  <a:srgbClr val="FFFFFF"/>
                </a:solidFill>
              </a:rPr>
              <a:t>Arrays</a:t>
            </a:r>
          </a:p>
        </p:txBody>
      </p:sp>
      <p:sp>
        <p:nvSpPr>
          <p:cNvPr id="5" name="Tijdelijke aanduiding voor dianummer 4">
            <a:extLst>
              <a:ext uri="{FF2B5EF4-FFF2-40B4-BE49-F238E27FC236}">
                <a16:creationId xmlns:a16="http://schemas.microsoft.com/office/drawing/2014/main" id="{B4B6B24E-A63A-4138-D19B-0D19D242DD53}"/>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35</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2312614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klok&#10;&#10;Automatisch gegenereerde beschrijving">
            <a:extLst>
              <a:ext uri="{FF2B5EF4-FFF2-40B4-BE49-F238E27FC236}">
                <a16:creationId xmlns:a16="http://schemas.microsoft.com/office/drawing/2014/main" id="{7A5DB75D-EB6B-7A48-80B0-1B7645610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8327" y="2436664"/>
            <a:ext cx="5168966" cy="1919018"/>
          </a:xfrm>
          <a:prstGeom prst="rect">
            <a:avLst/>
          </a:prstGeom>
        </p:spPr>
      </p:pic>
      <p:sp>
        <p:nvSpPr>
          <p:cNvPr id="3" name="Titel 2"/>
          <p:cNvSpPr>
            <a:spLocks noGrp="1"/>
          </p:cNvSpPr>
          <p:nvPr>
            <p:ph type="title"/>
          </p:nvPr>
        </p:nvSpPr>
        <p:spPr/>
        <p:txBody>
          <a:bodyPr>
            <a:normAutofit/>
          </a:bodyPr>
          <a:lstStyle/>
          <a:p>
            <a:r>
              <a:rPr lang="nl-BE" sz="3200" dirty="0"/>
              <a:t>Arrays - declareren en initialiseren</a:t>
            </a:r>
            <a:endParaRPr lang="nl-BE" sz="1100" dirty="0"/>
          </a:p>
        </p:txBody>
      </p:sp>
      <p:sp>
        <p:nvSpPr>
          <p:cNvPr id="4" name="Tijdelijke aanduiding voor dianummer 3"/>
          <p:cNvSpPr>
            <a:spLocks noGrp="1"/>
          </p:cNvSpPr>
          <p:nvPr>
            <p:ph type="sldNum" sz="quarter" idx="25"/>
          </p:nvPr>
        </p:nvSpPr>
        <p:spPr/>
        <p:txBody>
          <a:bodyPr/>
          <a:lstStyle/>
          <a:p>
            <a:fld id="{31EF2F79-9DA9-4660-849C-6BEF883F7698}" type="slidenum">
              <a:rPr lang="nl-BE" smtClean="0"/>
              <a:t>36</a:t>
            </a:fld>
            <a:endParaRPr lang="nl-BE"/>
          </a:p>
        </p:txBody>
      </p:sp>
      <p:sp>
        <p:nvSpPr>
          <p:cNvPr id="2" name="Tijdelijke aanduiding voor inhoud 1"/>
          <p:cNvSpPr>
            <a:spLocks noGrp="1"/>
          </p:cNvSpPr>
          <p:nvPr>
            <p:ph type="body" sz="quarter" idx="31"/>
          </p:nvPr>
        </p:nvSpPr>
        <p:spPr/>
        <p:txBody>
          <a:bodyPr/>
          <a:lstStyle/>
          <a:p>
            <a:r>
              <a:rPr lang="nl-BE" sz="2600" dirty="0"/>
              <a:t>Array = geordende verzameling elementen</a:t>
            </a:r>
          </a:p>
          <a:p>
            <a:pPr lvl="1"/>
            <a:r>
              <a:rPr lang="nl-BE" sz="2200" dirty="0"/>
              <a:t>Elk element heeft een numerieke positie (</a:t>
            </a:r>
            <a:r>
              <a:rPr lang="nl-BE" sz="2200" b="1" dirty="0">
                <a:solidFill>
                  <a:schemeClr val="accent1">
                    <a:lumMod val="60000"/>
                    <a:lumOff val="40000"/>
                  </a:schemeClr>
                </a:solidFill>
              </a:rPr>
              <a:t>index</a:t>
            </a:r>
            <a:r>
              <a:rPr lang="nl-BE" sz="2200" dirty="0"/>
              <a:t>)</a:t>
            </a:r>
          </a:p>
          <a:p>
            <a:pPr lvl="1"/>
            <a:r>
              <a:rPr lang="nl-BE" sz="2200" dirty="0"/>
              <a:t>Index start bij </a:t>
            </a:r>
            <a:r>
              <a:rPr lang="nl-BE" sz="2200" b="1" dirty="0">
                <a:solidFill>
                  <a:schemeClr val="accent1">
                    <a:lumMod val="60000"/>
                    <a:lumOff val="40000"/>
                  </a:schemeClr>
                </a:solidFill>
              </a:rPr>
              <a:t>0</a:t>
            </a:r>
          </a:p>
          <a:p>
            <a:pPr lvl="1"/>
            <a:r>
              <a:rPr lang="nl-BE" sz="2200" dirty="0"/>
              <a:t>Notatie: blokhaken </a:t>
            </a:r>
            <a:r>
              <a:rPr lang="nl-BE" sz="2200" b="1" dirty="0">
                <a:solidFill>
                  <a:schemeClr val="accent1">
                    <a:lumMod val="60000"/>
                    <a:lumOff val="40000"/>
                  </a:schemeClr>
                </a:solidFill>
              </a:rPr>
              <a:t>[]</a:t>
            </a:r>
          </a:p>
          <a:p>
            <a:pPr lvl="1"/>
            <a:endParaRPr lang="nl-BE" dirty="0"/>
          </a:p>
          <a:p>
            <a:pPr lvl="1"/>
            <a:endParaRPr lang="nl-BE" dirty="0"/>
          </a:p>
        </p:txBody>
      </p:sp>
      <p:pic>
        <p:nvPicPr>
          <p:cNvPr id="8" name="Afbeelding 7">
            <a:extLst>
              <a:ext uri="{FF2B5EF4-FFF2-40B4-BE49-F238E27FC236}">
                <a16:creationId xmlns:a16="http://schemas.microsoft.com/office/drawing/2014/main" id="{4D42BABC-2802-438B-8BF9-216FFC16703A}"/>
              </a:ext>
            </a:extLst>
          </p:cNvPr>
          <p:cNvPicPr>
            <a:picLocks noChangeAspect="1"/>
          </p:cNvPicPr>
          <p:nvPr/>
        </p:nvPicPr>
        <p:blipFill>
          <a:blip r:embed="rId3"/>
          <a:stretch>
            <a:fillRect/>
          </a:stretch>
        </p:blipFill>
        <p:spPr>
          <a:xfrm>
            <a:off x="886286" y="4355682"/>
            <a:ext cx="10051007" cy="1747086"/>
          </a:xfrm>
          <a:prstGeom prst="rect">
            <a:avLst/>
          </a:prstGeom>
        </p:spPr>
      </p:pic>
    </p:spTree>
    <p:extLst>
      <p:ext uri="{BB962C8B-B14F-4D97-AF65-F5344CB8AC3E}">
        <p14:creationId xmlns:p14="http://schemas.microsoft.com/office/powerpoint/2010/main" val="4058736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677334" y="609600"/>
            <a:ext cx="8596668" cy="976721"/>
          </a:xfrm>
        </p:spPr>
        <p:txBody>
          <a:bodyPr/>
          <a:lstStyle/>
          <a:p>
            <a:r>
              <a:rPr lang="nl-BE" sz="3200" dirty="0"/>
              <a:t>Arrays uitlezen en toekennen </a:t>
            </a:r>
            <a:br>
              <a:rPr lang="nl-BE" dirty="0"/>
            </a:br>
            <a:r>
              <a:rPr lang="nl-BE" sz="1200" dirty="0"/>
              <a:t>array_init.html</a:t>
            </a:r>
            <a:endParaRPr lang="nl-BE" sz="1800" dirty="0"/>
          </a:p>
        </p:txBody>
      </p:sp>
      <p:sp>
        <p:nvSpPr>
          <p:cNvPr id="4" name="Tijdelijke aanduiding voor dianummer 3"/>
          <p:cNvSpPr>
            <a:spLocks noGrp="1"/>
          </p:cNvSpPr>
          <p:nvPr>
            <p:ph type="sldNum" sz="quarter" idx="25"/>
          </p:nvPr>
        </p:nvSpPr>
        <p:spPr/>
        <p:txBody>
          <a:bodyPr/>
          <a:lstStyle/>
          <a:p>
            <a:fld id="{31EF2F79-9DA9-4660-849C-6BEF883F7698}" type="slidenum">
              <a:rPr lang="nl-BE" smtClean="0"/>
              <a:t>37</a:t>
            </a:fld>
            <a:endParaRPr lang="nl-BE"/>
          </a:p>
        </p:txBody>
      </p:sp>
      <p:sp>
        <p:nvSpPr>
          <p:cNvPr id="2" name="Tijdelijke aanduiding voor inhoud 1"/>
          <p:cNvSpPr>
            <a:spLocks noGrp="1"/>
          </p:cNvSpPr>
          <p:nvPr>
            <p:ph type="body" sz="quarter" idx="31"/>
          </p:nvPr>
        </p:nvSpPr>
        <p:spPr>
          <a:xfrm>
            <a:off x="515935" y="1586321"/>
            <a:ext cx="11160127" cy="4716463"/>
          </a:xfrm>
        </p:spPr>
        <p:txBody>
          <a:bodyPr>
            <a:normAutofit/>
          </a:bodyPr>
          <a:lstStyle/>
          <a:p>
            <a:r>
              <a:rPr lang="nl-BE" sz="2200" b="1" dirty="0">
                <a:solidFill>
                  <a:schemeClr val="accent1"/>
                </a:solidFill>
              </a:rPr>
              <a:t>Opvragen</a:t>
            </a:r>
            <a:r>
              <a:rPr lang="nl-BE" sz="2200" dirty="0"/>
              <a:t> via index positie [x] </a:t>
            </a:r>
          </a:p>
          <a:p>
            <a:r>
              <a:rPr lang="nl-BE" sz="2200" b="1" dirty="0">
                <a:solidFill>
                  <a:schemeClr val="accent1"/>
                </a:solidFill>
                <a:sym typeface="Wingdings" panose="05000000000000000000" pitchFamily="2" charset="2"/>
              </a:rPr>
              <a:t>Uitlezing</a:t>
            </a:r>
            <a:r>
              <a:rPr lang="nl-BE" sz="2200" dirty="0">
                <a:solidFill>
                  <a:schemeClr val="tx2"/>
                </a:solidFill>
                <a:sym typeface="Wingdings" panose="05000000000000000000" pitchFamily="2" charset="2"/>
              </a:rPr>
              <a:t> waarde (get)     </a:t>
            </a:r>
            <a:r>
              <a:rPr lang="nl-BE" sz="2200" dirty="0">
                <a:solidFill>
                  <a:srgbClr val="ED4B2E"/>
                </a:solidFill>
                <a:sym typeface="Wingdings" panose="05000000000000000000" pitchFamily="2" charset="2"/>
              </a:rPr>
              <a:t>	</a:t>
            </a:r>
            <a:r>
              <a:rPr lang="nl-BE" sz="2200" dirty="0">
                <a:solidFill>
                  <a:schemeClr val="bg1">
                    <a:lumMod val="50000"/>
                  </a:schemeClr>
                </a:solidFill>
              </a:rPr>
              <a:t>a = tientallen[2];</a:t>
            </a:r>
          </a:p>
          <a:p>
            <a:r>
              <a:rPr lang="nl-BE" sz="2200" b="1" dirty="0">
                <a:solidFill>
                  <a:schemeClr val="accent1"/>
                </a:solidFill>
                <a:sym typeface="Wingdings" panose="05000000000000000000" pitchFamily="2" charset="2"/>
              </a:rPr>
              <a:t>Toekenning</a:t>
            </a:r>
            <a:r>
              <a:rPr lang="nl-BE" sz="2200" dirty="0">
                <a:solidFill>
                  <a:schemeClr val="accent1"/>
                </a:solidFill>
                <a:sym typeface="Wingdings" panose="05000000000000000000" pitchFamily="2" charset="2"/>
              </a:rPr>
              <a:t> </a:t>
            </a:r>
            <a:r>
              <a:rPr lang="nl-BE" sz="2200" dirty="0">
                <a:solidFill>
                  <a:schemeClr val="tx2"/>
                </a:solidFill>
                <a:sym typeface="Wingdings" panose="05000000000000000000" pitchFamily="2" charset="2"/>
              </a:rPr>
              <a:t>waarde (set) </a:t>
            </a:r>
            <a:r>
              <a:rPr lang="nl-BE" sz="2200" dirty="0">
                <a:solidFill>
                  <a:srgbClr val="ED4B2E"/>
                </a:solidFill>
                <a:sym typeface="Wingdings" panose="05000000000000000000" pitchFamily="2" charset="2"/>
              </a:rPr>
              <a:t>	</a:t>
            </a:r>
            <a:r>
              <a:rPr lang="nl-BE" sz="2200" dirty="0">
                <a:solidFill>
                  <a:schemeClr val="bg1">
                    <a:lumMod val="50000"/>
                  </a:schemeClr>
                </a:solidFill>
              </a:rPr>
              <a:t>tientallen[5] = 60;</a:t>
            </a:r>
            <a:endParaRPr lang="nl-BE" sz="2200" dirty="0">
              <a:solidFill>
                <a:schemeClr val="bg1">
                  <a:lumMod val="50000"/>
                </a:schemeClr>
              </a:solidFill>
              <a:sym typeface="Wingdings" panose="05000000000000000000" pitchFamily="2" charset="2"/>
            </a:endParaRPr>
          </a:p>
          <a:p>
            <a:r>
              <a:rPr lang="nl-BE" sz="2200" dirty="0"/>
              <a:t>De </a:t>
            </a:r>
            <a:r>
              <a:rPr lang="nl-BE" sz="2200" u="sng" dirty="0"/>
              <a:t>eigenschap</a:t>
            </a:r>
            <a:r>
              <a:rPr lang="nl-BE" sz="2200" dirty="0"/>
              <a:t> </a:t>
            </a:r>
            <a:r>
              <a:rPr lang="nl-BE" sz="2200" b="1" dirty="0">
                <a:solidFill>
                  <a:schemeClr val="accent1"/>
                </a:solidFill>
              </a:rPr>
              <a:t>length</a:t>
            </a:r>
          </a:p>
          <a:p>
            <a:pPr lvl="1"/>
            <a:r>
              <a:rPr lang="nl-BE" sz="2000" dirty="0"/>
              <a:t>Lengte kan worden </a:t>
            </a:r>
            <a:r>
              <a:rPr lang="nl-BE" sz="2000" dirty="0">
                <a:solidFill>
                  <a:schemeClr val="accent1">
                    <a:lumMod val="60000"/>
                    <a:lumOff val="40000"/>
                  </a:schemeClr>
                </a:solidFill>
              </a:rPr>
              <a:t>uitgelezen</a:t>
            </a:r>
            <a:r>
              <a:rPr lang="nl-BE" sz="2000" dirty="0"/>
              <a:t> of </a:t>
            </a:r>
            <a:r>
              <a:rPr lang="nl-BE" sz="2000" dirty="0">
                <a:solidFill>
                  <a:schemeClr val="accent1">
                    <a:lumMod val="60000"/>
                    <a:lumOff val="40000"/>
                  </a:schemeClr>
                </a:solidFill>
              </a:rPr>
              <a:t>ingesteld</a:t>
            </a:r>
          </a:p>
          <a:p>
            <a:pPr lvl="1"/>
            <a:r>
              <a:rPr lang="nl-BE" sz="2000" dirty="0"/>
              <a:t>Bij instellen worden </a:t>
            </a:r>
            <a:r>
              <a:rPr lang="nl-BE" sz="2000" u="sng" dirty="0"/>
              <a:t>eventueel elementen verwijderd!</a:t>
            </a:r>
          </a:p>
          <a:p>
            <a:pPr lvl="2"/>
            <a:endParaRPr lang="nl-BE" sz="1800" dirty="0">
              <a:sym typeface="Wingdings" panose="05000000000000000000" pitchFamily="2" charset="2"/>
            </a:endParaRPr>
          </a:p>
        </p:txBody>
      </p:sp>
      <p:sp>
        <p:nvSpPr>
          <p:cNvPr id="5" name="Tekstvak 4">
            <a:extLst>
              <a:ext uri="{FF2B5EF4-FFF2-40B4-BE49-F238E27FC236}">
                <a16:creationId xmlns:a16="http://schemas.microsoft.com/office/drawing/2014/main" id="{318BD6CB-9703-994C-B45B-AC628BFFD1A3}"/>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86420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BE" sz="3200" dirty="0"/>
              <a:t>Array-methoden</a:t>
            </a:r>
            <a:br>
              <a:rPr lang="nl-BE" dirty="0"/>
            </a:br>
            <a:r>
              <a:rPr lang="nl-BE" sz="1200" dirty="0"/>
              <a:t>array_methoden.html</a:t>
            </a:r>
          </a:p>
        </p:txBody>
      </p:sp>
      <p:sp>
        <p:nvSpPr>
          <p:cNvPr id="2" name="Tijdelijke aanduiding voor inhoud 1"/>
          <p:cNvSpPr>
            <a:spLocks noGrp="1"/>
          </p:cNvSpPr>
          <p:nvPr>
            <p:ph idx="1"/>
          </p:nvPr>
        </p:nvSpPr>
        <p:spPr/>
        <p:txBody>
          <a:bodyPr>
            <a:normAutofit fontScale="77500" lnSpcReduction="20000"/>
          </a:bodyPr>
          <a:lstStyle/>
          <a:p>
            <a:r>
              <a:rPr lang="nl-BE" sz="2800" dirty="0"/>
              <a:t>Arrays hebben een groot aantal built-in functies </a:t>
            </a:r>
            <a:r>
              <a:rPr lang="nl-BE" sz="2800" dirty="0">
                <a:solidFill>
                  <a:schemeClr val="accent1">
                    <a:lumMod val="60000"/>
                    <a:lumOff val="40000"/>
                  </a:schemeClr>
                </a:solidFill>
              </a:rPr>
              <a:t>(methods)</a:t>
            </a:r>
          </a:p>
          <a:p>
            <a:pPr lvl="1"/>
            <a:r>
              <a:rPr lang="nl-BE" sz="2400" b="1" dirty="0">
                <a:solidFill>
                  <a:schemeClr val="accent1"/>
                </a:solidFill>
                <a:latin typeface="+mj-lt"/>
              </a:rPr>
              <a:t>Sorteren</a:t>
            </a:r>
            <a:r>
              <a:rPr lang="nl-BE" sz="2400" dirty="0"/>
              <a:t> </a:t>
            </a:r>
            <a:r>
              <a:rPr lang="nl-BE" sz="2400" b="1" dirty="0"/>
              <a:t>(</a:t>
            </a:r>
            <a:r>
              <a:rPr lang="nl-BE" sz="2400" dirty="0">
                <a:solidFill>
                  <a:schemeClr val="accent1">
                    <a:lumMod val="60000"/>
                    <a:lumOff val="40000"/>
                  </a:schemeClr>
                </a:solidFill>
              </a:rPr>
              <a:t>sort</a:t>
            </a:r>
            <a:r>
              <a:rPr lang="nl-BE" sz="2400" b="1" dirty="0"/>
              <a:t>)</a:t>
            </a:r>
            <a:endParaRPr lang="nl-BE" sz="2400" dirty="0"/>
          </a:p>
          <a:p>
            <a:pPr lvl="1"/>
            <a:r>
              <a:rPr lang="nl-BE" sz="2400" dirty="0"/>
              <a:t>Volgorde </a:t>
            </a:r>
            <a:r>
              <a:rPr lang="nl-BE" sz="2400" b="1" dirty="0">
                <a:solidFill>
                  <a:schemeClr val="accent1"/>
                </a:solidFill>
                <a:latin typeface="+mj-lt"/>
              </a:rPr>
              <a:t>omdraaien</a:t>
            </a:r>
            <a:r>
              <a:rPr lang="nl-BE" sz="2400" b="1" dirty="0"/>
              <a:t> (</a:t>
            </a:r>
            <a:r>
              <a:rPr lang="nl-BE" sz="2400" dirty="0">
                <a:solidFill>
                  <a:schemeClr val="accent1">
                    <a:lumMod val="60000"/>
                    <a:lumOff val="40000"/>
                  </a:schemeClr>
                </a:solidFill>
              </a:rPr>
              <a:t>reverse</a:t>
            </a:r>
            <a:r>
              <a:rPr lang="nl-BE" sz="2400" b="1" dirty="0"/>
              <a:t>)</a:t>
            </a:r>
          </a:p>
          <a:p>
            <a:pPr lvl="1"/>
            <a:r>
              <a:rPr lang="nl-BE" sz="2400" b="1" dirty="0">
                <a:solidFill>
                  <a:schemeClr val="accent1"/>
                </a:solidFill>
                <a:latin typeface="+mj-lt"/>
              </a:rPr>
              <a:t>Samenvoegen</a:t>
            </a:r>
            <a:r>
              <a:rPr lang="nl-BE" sz="2400" dirty="0"/>
              <a:t> of </a:t>
            </a:r>
            <a:r>
              <a:rPr lang="nl-BE" sz="2400" b="1" dirty="0">
                <a:solidFill>
                  <a:schemeClr val="accent1"/>
                </a:solidFill>
                <a:latin typeface="+mj-lt"/>
              </a:rPr>
              <a:t>splitsen</a:t>
            </a:r>
            <a:r>
              <a:rPr lang="nl-BE" sz="2400" dirty="0"/>
              <a:t> van een string </a:t>
            </a:r>
            <a:r>
              <a:rPr lang="nl-BE" sz="2400" b="1" dirty="0"/>
              <a:t>(</a:t>
            </a:r>
            <a:r>
              <a:rPr lang="nl-BE" sz="2400" dirty="0">
                <a:solidFill>
                  <a:schemeClr val="accent1">
                    <a:lumMod val="60000"/>
                    <a:lumOff val="40000"/>
                  </a:schemeClr>
                </a:solidFill>
              </a:rPr>
              <a:t>join</a:t>
            </a:r>
            <a:r>
              <a:rPr lang="nl-BE" sz="2400" b="1" dirty="0"/>
              <a:t> &lt;--&gt; </a:t>
            </a:r>
            <a:r>
              <a:rPr lang="nl-BE" sz="2400" dirty="0">
                <a:solidFill>
                  <a:schemeClr val="accent1">
                    <a:lumMod val="60000"/>
                    <a:lumOff val="40000"/>
                  </a:schemeClr>
                </a:solidFill>
              </a:rPr>
              <a:t>split</a:t>
            </a:r>
            <a:r>
              <a:rPr lang="nl-BE" sz="2400" b="1" dirty="0"/>
              <a:t>)</a:t>
            </a:r>
          </a:p>
          <a:p>
            <a:pPr lvl="1"/>
            <a:r>
              <a:rPr lang="nl-BE" sz="2400" dirty="0"/>
              <a:t>Elementen </a:t>
            </a:r>
            <a:r>
              <a:rPr lang="nl-BE" sz="2400" b="1" dirty="0">
                <a:solidFill>
                  <a:schemeClr val="accent1"/>
                </a:solidFill>
                <a:latin typeface="+mj-lt"/>
              </a:rPr>
              <a:t>toevoegen</a:t>
            </a:r>
            <a:r>
              <a:rPr lang="nl-BE" sz="2400" dirty="0"/>
              <a:t>/</a:t>
            </a:r>
            <a:r>
              <a:rPr lang="nl-BE" sz="2400" b="1" dirty="0">
                <a:solidFill>
                  <a:schemeClr val="accent1"/>
                </a:solidFill>
                <a:latin typeface="+mj-lt"/>
              </a:rPr>
              <a:t>verwijderen</a:t>
            </a:r>
            <a:r>
              <a:rPr lang="nl-BE" sz="2400" dirty="0"/>
              <a:t> </a:t>
            </a:r>
            <a:r>
              <a:rPr lang="nl-BE" sz="2400" b="1" dirty="0"/>
              <a:t>(</a:t>
            </a:r>
            <a:r>
              <a:rPr lang="nl-BE" sz="2400" dirty="0">
                <a:solidFill>
                  <a:schemeClr val="accent1">
                    <a:lumMod val="60000"/>
                    <a:lumOff val="40000"/>
                  </a:schemeClr>
                </a:solidFill>
              </a:rPr>
              <a:t>push</a:t>
            </a:r>
            <a:r>
              <a:rPr lang="nl-BE" sz="2400" b="1" dirty="0"/>
              <a:t> &lt;--&gt; </a:t>
            </a:r>
            <a:r>
              <a:rPr lang="nl-BE" sz="2400" dirty="0">
                <a:solidFill>
                  <a:schemeClr val="accent1">
                    <a:lumMod val="60000"/>
                    <a:lumOff val="40000"/>
                  </a:schemeClr>
                </a:solidFill>
              </a:rPr>
              <a:t>pop</a:t>
            </a:r>
            <a:r>
              <a:rPr lang="nl-BE" sz="2400" b="1" dirty="0"/>
              <a:t>)</a:t>
            </a:r>
          </a:p>
          <a:p>
            <a:pPr lvl="1"/>
            <a:r>
              <a:rPr lang="nl-BE" sz="2400" dirty="0"/>
              <a:t>Array </a:t>
            </a:r>
            <a:r>
              <a:rPr lang="nl-BE" sz="2400" b="1" dirty="0">
                <a:solidFill>
                  <a:schemeClr val="accent1"/>
                </a:solidFill>
                <a:latin typeface="+mj-lt"/>
              </a:rPr>
              <a:t>kopiëren</a:t>
            </a:r>
            <a:r>
              <a:rPr lang="nl-BE" sz="2400" dirty="0"/>
              <a:t> (met de spread-operator)</a:t>
            </a:r>
          </a:p>
          <a:p>
            <a:pPr marL="914400" lvl="2" indent="0">
              <a:buNone/>
            </a:pPr>
            <a:r>
              <a:rPr lang="nl-BE" sz="2400" dirty="0">
                <a:solidFill>
                  <a:srgbClr val="569CD6"/>
                </a:solidFill>
                <a:latin typeface="Menlo" panose="020B0609030804020204" pitchFamily="49" charset="0"/>
              </a:rPr>
              <a:t>const</a:t>
            </a:r>
            <a:r>
              <a:rPr lang="nl-BE" sz="2100" dirty="0"/>
              <a:t> origineel = ["A", "B", "C"];</a:t>
            </a:r>
          </a:p>
          <a:p>
            <a:pPr marL="914400" lvl="2" indent="0">
              <a:buNone/>
            </a:pPr>
            <a:r>
              <a:rPr lang="nl-BE" sz="2400" dirty="0">
                <a:solidFill>
                  <a:srgbClr val="569CD6"/>
                </a:solidFill>
                <a:latin typeface="Menlo" panose="020B0609030804020204" pitchFamily="49" charset="0"/>
              </a:rPr>
              <a:t>const</a:t>
            </a:r>
            <a:r>
              <a:rPr lang="nl-BE" sz="2100" dirty="0"/>
              <a:t> kopie = [...origineel];</a:t>
            </a:r>
          </a:p>
          <a:p>
            <a:pPr marL="914400" lvl="2" indent="0">
              <a:buNone/>
            </a:pPr>
            <a:r>
              <a:rPr lang="nl-BE" sz="2100" i="1" dirty="0">
                <a:solidFill>
                  <a:schemeClr val="accent1">
                    <a:lumMod val="60000"/>
                    <a:lumOff val="40000"/>
                  </a:schemeClr>
                </a:solidFill>
                <a:sym typeface="Wingdings" pitchFamily="2" charset="2"/>
              </a:rPr>
              <a:t> </a:t>
            </a:r>
            <a:r>
              <a:rPr lang="nl-BE" sz="2100" i="1" dirty="0">
                <a:solidFill>
                  <a:schemeClr val="accent1">
                    <a:lumMod val="60000"/>
                    <a:lumOff val="40000"/>
                  </a:schemeClr>
                </a:solidFill>
              </a:rPr>
              <a:t>kan eventuleel ook via slice() of Array.from()</a:t>
            </a:r>
          </a:p>
          <a:p>
            <a:endParaRPr lang="nl-BE" sz="2600" dirty="0"/>
          </a:p>
          <a:p>
            <a:r>
              <a:rPr lang="nl-BE" sz="2600" dirty="0"/>
              <a:t>Compleet overzicht</a:t>
            </a:r>
          </a:p>
          <a:p>
            <a:pPr lvl="1"/>
            <a:r>
              <a:rPr lang="nl-BE" sz="2200" dirty="0">
                <a:hlinkClick r:id="rId2"/>
              </a:rPr>
              <a:t>https://developer.mozilla.org/nl/docs/Web/JavaScript/Reference/Global_Objects/Array</a:t>
            </a:r>
            <a:r>
              <a:rPr lang="nl-BE" sz="2200" dirty="0"/>
              <a:t> </a:t>
            </a:r>
          </a:p>
        </p:txBody>
      </p:sp>
      <p:sp>
        <p:nvSpPr>
          <p:cNvPr id="4" name="Tijdelijke aanduiding voor dianummer 3"/>
          <p:cNvSpPr>
            <a:spLocks noGrp="1"/>
          </p:cNvSpPr>
          <p:nvPr>
            <p:ph type="sldNum" sz="quarter" idx="12"/>
          </p:nvPr>
        </p:nvSpPr>
        <p:spPr/>
        <p:txBody>
          <a:bodyPr/>
          <a:lstStyle/>
          <a:p>
            <a:fld id="{31EF2F79-9DA9-4660-849C-6BEF883F7698}" type="slidenum">
              <a:rPr lang="nl-BE" smtClean="0"/>
              <a:t>38</a:t>
            </a:fld>
            <a:endParaRPr lang="nl-BE"/>
          </a:p>
        </p:txBody>
      </p:sp>
      <p:sp>
        <p:nvSpPr>
          <p:cNvPr id="5" name="Tekstvak 4">
            <a:extLst>
              <a:ext uri="{FF2B5EF4-FFF2-40B4-BE49-F238E27FC236}">
                <a16:creationId xmlns:a16="http://schemas.microsoft.com/office/drawing/2014/main" id="{EFA3FDEA-71B5-942A-3F42-B06026FFDFE6}"/>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64877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07FF7F8-18A6-4545-8B83-EBAC0D0D0C3F}"/>
              </a:ext>
            </a:extLst>
          </p:cNvPr>
          <p:cNvSpPr>
            <a:spLocks noGrp="1"/>
          </p:cNvSpPr>
          <p:nvPr>
            <p:ph type="title"/>
          </p:nvPr>
        </p:nvSpPr>
        <p:spPr/>
        <p:txBody>
          <a:bodyPr/>
          <a:lstStyle/>
          <a:p>
            <a:r>
              <a:rPr lang="nl-NL" dirty="0"/>
              <a:t>Itereren door Arrays</a:t>
            </a:r>
          </a:p>
        </p:txBody>
      </p:sp>
      <p:sp>
        <p:nvSpPr>
          <p:cNvPr id="2" name="Tijdelijke aanduiding voor inhoud 1">
            <a:extLst>
              <a:ext uri="{FF2B5EF4-FFF2-40B4-BE49-F238E27FC236}">
                <a16:creationId xmlns:a16="http://schemas.microsoft.com/office/drawing/2014/main" id="{2281641A-2109-3B4F-9440-9866633389FF}"/>
              </a:ext>
            </a:extLst>
          </p:cNvPr>
          <p:cNvSpPr>
            <a:spLocks noGrp="1"/>
          </p:cNvSpPr>
          <p:nvPr>
            <p:ph idx="1"/>
          </p:nvPr>
        </p:nvSpPr>
        <p:spPr/>
        <p:txBody>
          <a:bodyPr>
            <a:normAutofit fontScale="85000" lnSpcReduction="20000"/>
          </a:bodyPr>
          <a:lstStyle/>
          <a:p>
            <a:pPr>
              <a:lnSpc>
                <a:spcPct val="120000"/>
              </a:lnSpc>
              <a:spcBef>
                <a:spcPts val="0"/>
              </a:spcBef>
            </a:pPr>
            <a:r>
              <a:rPr lang="nl-NL" sz="2600" dirty="0"/>
              <a:t>Herhalingen waarin we </a:t>
            </a:r>
            <a:r>
              <a:rPr lang="nl-NL" sz="2600" b="1" dirty="0">
                <a:solidFill>
                  <a:schemeClr val="accent1"/>
                </a:solidFill>
              </a:rPr>
              <a:t>break</a:t>
            </a:r>
            <a:r>
              <a:rPr lang="nl-NL" sz="2600" dirty="0"/>
              <a:t> of </a:t>
            </a:r>
            <a:r>
              <a:rPr lang="nl-NL" sz="2600" b="1" dirty="0">
                <a:solidFill>
                  <a:schemeClr val="accent1"/>
                </a:solidFill>
              </a:rPr>
              <a:t>continue</a:t>
            </a:r>
            <a:r>
              <a:rPr lang="nl-NL" sz="2600" dirty="0"/>
              <a:t> kunnen gebruiken</a:t>
            </a:r>
          </a:p>
          <a:p>
            <a:pPr lvl="1">
              <a:lnSpc>
                <a:spcPct val="120000"/>
              </a:lnSpc>
              <a:spcBef>
                <a:spcPts val="0"/>
              </a:spcBef>
            </a:pPr>
            <a:r>
              <a:rPr lang="nl-BE" sz="2600" dirty="0"/>
              <a:t>for</a:t>
            </a:r>
          </a:p>
          <a:p>
            <a:pPr lvl="1">
              <a:lnSpc>
                <a:spcPct val="120000"/>
              </a:lnSpc>
              <a:spcBef>
                <a:spcPts val="0"/>
              </a:spcBef>
            </a:pPr>
            <a:r>
              <a:rPr lang="nl-BE" sz="2600" dirty="0"/>
              <a:t>while</a:t>
            </a:r>
          </a:p>
          <a:p>
            <a:pPr lvl="1">
              <a:lnSpc>
                <a:spcPct val="120000"/>
              </a:lnSpc>
              <a:spcBef>
                <a:spcPts val="0"/>
              </a:spcBef>
            </a:pPr>
            <a:r>
              <a:rPr lang="nl-BE" sz="2600" dirty="0"/>
              <a:t>do…while</a:t>
            </a:r>
          </a:p>
          <a:p>
            <a:pPr lvl="1">
              <a:lnSpc>
                <a:spcPct val="120000"/>
              </a:lnSpc>
              <a:spcBef>
                <a:spcPts val="0"/>
              </a:spcBef>
            </a:pPr>
            <a:r>
              <a:rPr lang="nl-BE" sz="2600" dirty="0"/>
              <a:t>for…in </a:t>
            </a:r>
          </a:p>
          <a:p>
            <a:pPr lvl="2">
              <a:lnSpc>
                <a:spcPct val="120000"/>
              </a:lnSpc>
              <a:spcBef>
                <a:spcPts val="0"/>
              </a:spcBef>
            </a:pPr>
            <a:r>
              <a:rPr lang="nl-BE" sz="2600" i="1" dirty="0">
                <a:solidFill>
                  <a:schemeClr val="accent1">
                    <a:lumMod val="60000"/>
                    <a:lumOff val="40000"/>
                  </a:schemeClr>
                </a:solidFill>
              </a:rPr>
              <a:t>geeft geen lege elementen weer!</a:t>
            </a:r>
          </a:p>
          <a:p>
            <a:pPr lvl="1">
              <a:lnSpc>
                <a:spcPct val="120000"/>
              </a:lnSpc>
              <a:spcBef>
                <a:spcPts val="0"/>
              </a:spcBef>
            </a:pPr>
            <a:r>
              <a:rPr lang="nl-BE" sz="2600" dirty="0"/>
              <a:t>for… of</a:t>
            </a:r>
          </a:p>
          <a:p>
            <a:pPr>
              <a:lnSpc>
                <a:spcPct val="120000"/>
              </a:lnSpc>
              <a:spcBef>
                <a:spcPts val="0"/>
              </a:spcBef>
            </a:pPr>
            <a:r>
              <a:rPr lang="nl-NL" sz="2800" dirty="0"/>
              <a:t>Herhalingen waarin we </a:t>
            </a:r>
            <a:r>
              <a:rPr lang="nl-NL" sz="2800" b="1" dirty="0">
                <a:solidFill>
                  <a:schemeClr val="accent1"/>
                </a:solidFill>
              </a:rPr>
              <a:t>GEEN</a:t>
            </a:r>
            <a:r>
              <a:rPr lang="nl-NL" sz="2800" dirty="0"/>
              <a:t> </a:t>
            </a:r>
            <a:r>
              <a:rPr lang="nl-NL" sz="2800" b="1" dirty="0">
                <a:solidFill>
                  <a:schemeClr val="accent1"/>
                </a:solidFill>
              </a:rPr>
              <a:t>break</a:t>
            </a:r>
            <a:r>
              <a:rPr lang="nl-NL" sz="2800" dirty="0"/>
              <a:t> of </a:t>
            </a:r>
            <a:r>
              <a:rPr lang="nl-NL" sz="2800" b="1" dirty="0">
                <a:solidFill>
                  <a:schemeClr val="accent1"/>
                </a:solidFill>
              </a:rPr>
              <a:t>continue</a:t>
            </a:r>
            <a:r>
              <a:rPr lang="nl-NL" sz="2800" dirty="0"/>
              <a:t> kunnen gebruiken</a:t>
            </a:r>
          </a:p>
          <a:p>
            <a:pPr lvl="1">
              <a:lnSpc>
                <a:spcPct val="120000"/>
              </a:lnSpc>
              <a:spcBef>
                <a:spcPts val="0"/>
              </a:spcBef>
            </a:pPr>
            <a:r>
              <a:rPr lang="nl-NL" sz="2600" dirty="0" err="1"/>
              <a:t>forEach</a:t>
            </a:r>
            <a:r>
              <a:rPr lang="nl-NL" sz="2400" dirty="0"/>
              <a:t> </a:t>
            </a:r>
          </a:p>
          <a:p>
            <a:pPr lvl="2">
              <a:lnSpc>
                <a:spcPct val="120000"/>
              </a:lnSpc>
              <a:spcBef>
                <a:spcPts val="0"/>
              </a:spcBef>
            </a:pPr>
            <a:r>
              <a:rPr lang="nl-BE" sz="2400" i="1" dirty="0">
                <a:solidFill>
                  <a:schemeClr val="accent1">
                    <a:lumMod val="60000"/>
                    <a:lumOff val="40000"/>
                  </a:schemeClr>
                </a:solidFill>
              </a:rPr>
              <a:t>geeft geen lege elementen weer!</a:t>
            </a:r>
          </a:p>
          <a:p>
            <a:pPr lvl="2">
              <a:lnSpc>
                <a:spcPct val="120000"/>
              </a:lnSpc>
              <a:spcBef>
                <a:spcPts val="0"/>
              </a:spcBef>
            </a:pPr>
            <a:r>
              <a:rPr lang="nl-NL" sz="2400" i="1" dirty="0">
                <a:solidFill>
                  <a:schemeClr val="tx1"/>
                </a:solidFill>
              </a:rPr>
              <a:t>gebruiken wanneer op ieder element een bewerking moet uitgevoerd worden</a:t>
            </a:r>
          </a:p>
          <a:p>
            <a:pPr lvl="2">
              <a:lnSpc>
                <a:spcPct val="120000"/>
              </a:lnSpc>
              <a:spcBef>
                <a:spcPts val="0"/>
              </a:spcBef>
              <a:spcAft>
                <a:spcPts val="0"/>
              </a:spcAft>
            </a:pPr>
            <a:endParaRPr lang="nl-NL" sz="1700" i="1" dirty="0">
              <a:solidFill>
                <a:srgbClr val="00B050"/>
              </a:solidFill>
            </a:endParaRPr>
          </a:p>
          <a:p>
            <a:endParaRPr lang="nl-BE" dirty="0"/>
          </a:p>
          <a:p>
            <a:pPr lvl="1"/>
            <a:endParaRPr lang="nl-NL" dirty="0"/>
          </a:p>
          <a:p>
            <a:pPr lvl="1"/>
            <a:endParaRPr lang="nl-NL" dirty="0"/>
          </a:p>
        </p:txBody>
      </p:sp>
      <p:sp>
        <p:nvSpPr>
          <p:cNvPr id="4" name="Tijdelijke aanduiding voor dianummer 3">
            <a:extLst>
              <a:ext uri="{FF2B5EF4-FFF2-40B4-BE49-F238E27FC236}">
                <a16:creationId xmlns:a16="http://schemas.microsoft.com/office/drawing/2014/main" id="{9E894C55-4FBF-D245-B293-51E82DE14FBC}"/>
              </a:ext>
            </a:extLst>
          </p:cNvPr>
          <p:cNvSpPr>
            <a:spLocks noGrp="1"/>
          </p:cNvSpPr>
          <p:nvPr>
            <p:ph type="sldNum" sz="quarter" idx="12"/>
          </p:nvPr>
        </p:nvSpPr>
        <p:spPr/>
        <p:txBody>
          <a:bodyPr/>
          <a:lstStyle/>
          <a:p>
            <a:fld id="{31EF2F79-9DA9-4660-849C-6BEF883F7698}" type="slidenum">
              <a:rPr lang="nl-BE" smtClean="0"/>
              <a:t>39</a:t>
            </a:fld>
            <a:endParaRPr lang="nl-BE"/>
          </a:p>
        </p:txBody>
      </p:sp>
    </p:spTree>
    <p:extLst>
      <p:ext uri="{BB962C8B-B14F-4D97-AF65-F5344CB8AC3E}">
        <p14:creationId xmlns:p14="http://schemas.microsoft.com/office/powerpoint/2010/main" val="2500576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Gegevenstypes + variabelen</a:t>
            </a:r>
          </a:p>
        </p:txBody>
      </p:sp>
      <p:sp>
        <p:nvSpPr>
          <p:cNvPr id="2" name="Tijdelijke aanduiding voor inhoud 1"/>
          <p:cNvSpPr>
            <a:spLocks noGrp="1"/>
          </p:cNvSpPr>
          <p:nvPr>
            <p:ph idx="1"/>
          </p:nvPr>
        </p:nvSpPr>
        <p:spPr/>
        <p:txBody>
          <a:bodyPr numCol="2">
            <a:normAutofit/>
          </a:bodyPr>
          <a:lstStyle/>
          <a:p>
            <a:pPr lvl="1"/>
            <a:r>
              <a:rPr lang="nl-BE" sz="2800" dirty="0"/>
              <a:t>Getallen			</a:t>
            </a:r>
          </a:p>
          <a:p>
            <a:pPr lvl="1"/>
            <a:r>
              <a:rPr lang="nl-BE" sz="2800" dirty="0"/>
              <a:t>Tekst (strings)</a:t>
            </a:r>
          </a:p>
          <a:p>
            <a:pPr lvl="1"/>
            <a:r>
              <a:rPr lang="nl-BE" sz="2400" dirty="0"/>
              <a:t>Booleaanse waarden</a:t>
            </a:r>
          </a:p>
          <a:p>
            <a:pPr lvl="1"/>
            <a:r>
              <a:rPr lang="nl-BE" sz="2400" dirty="0"/>
              <a:t>Objecten		</a:t>
            </a:r>
          </a:p>
          <a:p>
            <a:pPr lvl="1"/>
            <a:r>
              <a:rPr lang="nl-BE" sz="2400" dirty="0"/>
              <a:t>Arrays</a:t>
            </a:r>
          </a:p>
          <a:p>
            <a:pPr lvl="1"/>
            <a:r>
              <a:rPr lang="nl-BE" sz="2400" dirty="0">
                <a:solidFill>
                  <a:srgbClr val="00B0F0"/>
                </a:solidFill>
              </a:rPr>
              <a:t>null</a:t>
            </a:r>
            <a:r>
              <a:rPr lang="nl-BE" sz="2400" dirty="0"/>
              <a:t>	</a:t>
            </a:r>
          </a:p>
          <a:p>
            <a:pPr lvl="1"/>
            <a:r>
              <a:rPr lang="nl-BE" sz="2400" dirty="0">
                <a:solidFill>
                  <a:srgbClr val="00B0F0"/>
                </a:solidFill>
              </a:rPr>
              <a:t>Undefined</a:t>
            </a:r>
          </a:p>
          <a:p>
            <a:pPr lvl="1"/>
            <a:endParaRPr lang="nl-BE" sz="2800" dirty="0">
              <a:solidFill>
                <a:srgbClr val="00B0F0"/>
              </a:solidFill>
            </a:endParaRPr>
          </a:p>
          <a:p>
            <a:pPr lvl="1"/>
            <a:r>
              <a:rPr lang="nl-NL" sz="2800" b="1" dirty="0">
                <a:solidFill>
                  <a:srgbClr val="569CD6"/>
                </a:solidFill>
                <a:cs typeface="Consolas" panose="020B0609020204030204" pitchFamily="49" charset="0"/>
              </a:rPr>
              <a:t> </a:t>
            </a:r>
            <a:r>
              <a:rPr lang="nl-NL" sz="2800" b="1" dirty="0" err="1">
                <a:solidFill>
                  <a:srgbClr val="569CD6"/>
                </a:solidFill>
                <a:cs typeface="Consolas" panose="020B0609020204030204" pitchFamily="49" charset="0"/>
              </a:rPr>
              <a:t>const</a:t>
            </a:r>
            <a:r>
              <a:rPr lang="nl-NL" sz="2000" dirty="0">
                <a:solidFill>
                  <a:srgbClr val="202124"/>
                </a:solidFill>
              </a:rPr>
              <a:t> </a:t>
            </a:r>
          </a:p>
          <a:p>
            <a:pPr lvl="2"/>
            <a:r>
              <a:rPr lang="nl-NL" sz="2100" dirty="0">
                <a:solidFill>
                  <a:schemeClr val="tx1"/>
                </a:solidFill>
              </a:rPr>
              <a:t>Gebruiken wanneer een variabele </a:t>
            </a:r>
            <a:r>
              <a:rPr lang="nl-NL" sz="2100" b="1" dirty="0">
                <a:solidFill>
                  <a:schemeClr val="tx1"/>
                </a:solidFill>
              </a:rPr>
              <a:t>niet</a:t>
            </a:r>
            <a:r>
              <a:rPr lang="nl-NL" sz="2100" dirty="0">
                <a:solidFill>
                  <a:schemeClr val="tx1"/>
                </a:solidFill>
              </a:rPr>
              <a:t> </a:t>
            </a:r>
            <a:r>
              <a:rPr lang="nl-NL" sz="2100" b="1" dirty="0">
                <a:solidFill>
                  <a:schemeClr val="tx1"/>
                </a:solidFill>
              </a:rPr>
              <a:t>meer</a:t>
            </a:r>
            <a:r>
              <a:rPr lang="nl-NL" sz="2100" dirty="0">
                <a:solidFill>
                  <a:schemeClr val="tx1"/>
                </a:solidFill>
              </a:rPr>
              <a:t> </a:t>
            </a:r>
            <a:r>
              <a:rPr lang="nl-NL" sz="2100" b="1" dirty="0">
                <a:solidFill>
                  <a:schemeClr val="tx1"/>
                </a:solidFill>
              </a:rPr>
              <a:t>wijzigt</a:t>
            </a:r>
            <a:r>
              <a:rPr lang="nl-NL" sz="2100" dirty="0">
                <a:solidFill>
                  <a:schemeClr val="tx1"/>
                </a:solidFill>
              </a:rPr>
              <a:t> van </a:t>
            </a:r>
            <a:r>
              <a:rPr lang="nl-NL" sz="2100" b="1" dirty="0">
                <a:solidFill>
                  <a:schemeClr val="tx1"/>
                </a:solidFill>
              </a:rPr>
              <a:t>waarde</a:t>
            </a:r>
            <a:r>
              <a:rPr lang="nl-NL" sz="2100" dirty="0">
                <a:solidFill>
                  <a:schemeClr val="tx1"/>
                </a:solidFill>
              </a:rPr>
              <a:t>.</a:t>
            </a:r>
          </a:p>
          <a:p>
            <a:pPr lvl="1"/>
            <a:r>
              <a:rPr lang="nl-NL" sz="2800" b="1" dirty="0">
                <a:solidFill>
                  <a:srgbClr val="569CD6"/>
                </a:solidFill>
                <a:cs typeface="Consolas" panose="020B0609020204030204" pitchFamily="49" charset="0"/>
              </a:rPr>
              <a:t> let</a:t>
            </a:r>
            <a:r>
              <a:rPr lang="nl-NL" sz="2000" dirty="0">
                <a:solidFill>
                  <a:srgbClr val="202124"/>
                </a:solidFill>
              </a:rPr>
              <a:t> </a:t>
            </a:r>
          </a:p>
          <a:p>
            <a:pPr lvl="2"/>
            <a:r>
              <a:rPr lang="nl-NL" sz="1900" dirty="0">
                <a:solidFill>
                  <a:schemeClr val="tx1"/>
                </a:solidFill>
              </a:rPr>
              <a:t>Gebruiken wanneer een variabele later misschien een </a:t>
            </a:r>
            <a:r>
              <a:rPr lang="nl-NL" sz="1900" b="1" dirty="0">
                <a:solidFill>
                  <a:schemeClr val="tx1"/>
                </a:solidFill>
              </a:rPr>
              <a:t>andere</a:t>
            </a:r>
            <a:r>
              <a:rPr lang="nl-NL" sz="1900" dirty="0">
                <a:solidFill>
                  <a:schemeClr val="tx1"/>
                </a:solidFill>
              </a:rPr>
              <a:t> </a:t>
            </a:r>
            <a:r>
              <a:rPr lang="nl-NL" sz="1900" b="1" dirty="0">
                <a:solidFill>
                  <a:schemeClr val="tx1"/>
                </a:solidFill>
              </a:rPr>
              <a:t>waarde</a:t>
            </a:r>
            <a:r>
              <a:rPr lang="nl-NL" sz="1900" dirty="0">
                <a:solidFill>
                  <a:schemeClr val="tx1"/>
                </a:solidFill>
              </a:rPr>
              <a:t> kan </a:t>
            </a:r>
            <a:r>
              <a:rPr lang="nl-NL" sz="1900" b="1" dirty="0">
                <a:solidFill>
                  <a:schemeClr val="tx1"/>
                </a:solidFill>
              </a:rPr>
              <a:t>krijgen</a:t>
            </a:r>
            <a:r>
              <a:rPr lang="nl-NL" sz="1900" dirty="0">
                <a:solidFill>
                  <a:schemeClr val="tx1"/>
                </a:solidFill>
              </a:rPr>
              <a:t>.</a:t>
            </a:r>
          </a:p>
          <a:p>
            <a:pPr lvl="1"/>
            <a:endParaRPr lang="nl-BE" sz="2800" dirty="0">
              <a:solidFill>
                <a:srgbClr val="00B0F0"/>
              </a:solidFill>
            </a:endParaRPr>
          </a:p>
        </p:txBody>
      </p:sp>
      <p:sp>
        <p:nvSpPr>
          <p:cNvPr id="4" name="Tijdelijke aanduiding voor dianummer 3"/>
          <p:cNvSpPr>
            <a:spLocks noGrp="1"/>
          </p:cNvSpPr>
          <p:nvPr>
            <p:ph type="sldNum" sz="quarter" idx="12"/>
          </p:nvPr>
        </p:nvSpPr>
        <p:spPr/>
        <p:txBody>
          <a:bodyPr/>
          <a:lstStyle/>
          <a:p>
            <a:fld id="{31EF2F79-9DA9-4660-849C-6BEF883F7698}" type="slidenum">
              <a:rPr lang="nl-BE" smtClean="0"/>
              <a:t>4</a:t>
            </a:fld>
            <a:endParaRPr lang="nl-BE"/>
          </a:p>
        </p:txBody>
      </p:sp>
    </p:spTree>
    <p:extLst>
      <p:ext uri="{BB962C8B-B14F-4D97-AF65-F5344CB8AC3E}">
        <p14:creationId xmlns:p14="http://schemas.microsoft.com/office/powerpoint/2010/main" val="3709495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07FF7F8-18A6-4545-8B83-EBAC0D0D0C3F}"/>
              </a:ext>
            </a:extLst>
          </p:cNvPr>
          <p:cNvSpPr>
            <a:spLocks noGrp="1"/>
          </p:cNvSpPr>
          <p:nvPr>
            <p:ph type="title"/>
          </p:nvPr>
        </p:nvSpPr>
        <p:spPr/>
        <p:txBody>
          <a:bodyPr>
            <a:normAutofit fontScale="90000"/>
          </a:bodyPr>
          <a:lstStyle/>
          <a:p>
            <a:r>
              <a:rPr lang="nl-NL" dirty="0"/>
              <a:t>Itereren met </a:t>
            </a:r>
            <a:r>
              <a:rPr lang="nl-NL" dirty="0" err="1"/>
              <a:t>for</a:t>
            </a:r>
            <a:r>
              <a:rPr lang="nl-NL" dirty="0"/>
              <a:t>…in &amp; </a:t>
            </a:r>
            <a:r>
              <a:rPr lang="nl-NL" dirty="0" err="1"/>
              <a:t>foreach</a:t>
            </a:r>
            <a:r>
              <a:rPr lang="nl-NL" dirty="0"/>
              <a:t> </a:t>
            </a:r>
            <a:br>
              <a:rPr lang="nl-NL" dirty="0"/>
            </a:br>
            <a:r>
              <a:rPr lang="nl-BE" sz="1200" dirty="0"/>
              <a:t>array_for_in_each.html</a:t>
            </a:r>
            <a:endParaRPr lang="nl-NL" sz="1200" dirty="0"/>
          </a:p>
        </p:txBody>
      </p:sp>
      <p:sp>
        <p:nvSpPr>
          <p:cNvPr id="2" name="Tijdelijke aanduiding voor inhoud 1">
            <a:extLst>
              <a:ext uri="{FF2B5EF4-FFF2-40B4-BE49-F238E27FC236}">
                <a16:creationId xmlns:a16="http://schemas.microsoft.com/office/drawing/2014/main" id="{2281641A-2109-3B4F-9440-9866633389FF}"/>
              </a:ext>
            </a:extLst>
          </p:cNvPr>
          <p:cNvSpPr>
            <a:spLocks noGrp="1"/>
          </p:cNvSpPr>
          <p:nvPr>
            <p:ph idx="1"/>
          </p:nvPr>
        </p:nvSpPr>
        <p:spPr/>
        <p:txBody>
          <a:bodyPr/>
          <a:lstStyle/>
          <a:p>
            <a:endParaRPr lang="nl-BE"/>
          </a:p>
          <a:p>
            <a:pPr lvl="1"/>
            <a:endParaRPr lang="nl-NL"/>
          </a:p>
          <a:p>
            <a:pPr lvl="1"/>
            <a:endParaRPr lang="nl-NL"/>
          </a:p>
        </p:txBody>
      </p:sp>
      <p:sp>
        <p:nvSpPr>
          <p:cNvPr id="4" name="Tijdelijke aanduiding voor dianummer 3">
            <a:extLst>
              <a:ext uri="{FF2B5EF4-FFF2-40B4-BE49-F238E27FC236}">
                <a16:creationId xmlns:a16="http://schemas.microsoft.com/office/drawing/2014/main" id="{9E894C55-4FBF-D245-B293-51E82DE14FBC}"/>
              </a:ext>
            </a:extLst>
          </p:cNvPr>
          <p:cNvSpPr>
            <a:spLocks noGrp="1"/>
          </p:cNvSpPr>
          <p:nvPr>
            <p:ph type="sldNum" sz="quarter" idx="12"/>
          </p:nvPr>
        </p:nvSpPr>
        <p:spPr/>
        <p:txBody>
          <a:bodyPr/>
          <a:lstStyle/>
          <a:p>
            <a:fld id="{31EF2F79-9DA9-4660-849C-6BEF883F7698}" type="slidenum">
              <a:rPr lang="nl-BE" smtClean="0"/>
              <a:t>40</a:t>
            </a:fld>
            <a:endParaRPr lang="nl-BE"/>
          </a:p>
        </p:txBody>
      </p:sp>
      <p:pic>
        <p:nvPicPr>
          <p:cNvPr id="9" name="Afbeelding 8" descr="Afbeelding met tekst&#10;&#10;Automatisch gegenereerde beschrijving">
            <a:extLst>
              <a:ext uri="{FF2B5EF4-FFF2-40B4-BE49-F238E27FC236}">
                <a16:creationId xmlns:a16="http://schemas.microsoft.com/office/drawing/2014/main" id="{9CD57C9C-E09B-774C-BBE6-81EF466AA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22" y="2420154"/>
            <a:ext cx="3848100" cy="3517900"/>
          </a:xfrm>
          <a:prstGeom prst="rect">
            <a:avLst/>
          </a:prstGeom>
        </p:spPr>
      </p:pic>
      <p:sp>
        <p:nvSpPr>
          <p:cNvPr id="5" name="Tekstvak 4">
            <a:extLst>
              <a:ext uri="{FF2B5EF4-FFF2-40B4-BE49-F238E27FC236}">
                <a16:creationId xmlns:a16="http://schemas.microsoft.com/office/drawing/2014/main" id="{E8CBE950-A67D-1DF5-30CF-C8791942FF49}"/>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pic>
        <p:nvPicPr>
          <p:cNvPr id="6" name="Afbeelding 5">
            <a:extLst>
              <a:ext uri="{FF2B5EF4-FFF2-40B4-BE49-F238E27FC236}">
                <a16:creationId xmlns:a16="http://schemas.microsoft.com/office/drawing/2014/main" id="{FF79D816-AA60-A23B-F11E-7874C77E6980}"/>
              </a:ext>
            </a:extLst>
          </p:cNvPr>
          <p:cNvPicPr>
            <a:picLocks noChangeAspect="1"/>
          </p:cNvPicPr>
          <p:nvPr/>
        </p:nvPicPr>
        <p:blipFill>
          <a:blip r:embed="rId4"/>
          <a:stretch>
            <a:fillRect/>
          </a:stretch>
        </p:blipFill>
        <p:spPr>
          <a:xfrm>
            <a:off x="4934306" y="2436029"/>
            <a:ext cx="1231900" cy="1790700"/>
          </a:xfrm>
          <a:prstGeom prst="rect">
            <a:avLst/>
          </a:prstGeom>
        </p:spPr>
      </p:pic>
      <p:pic>
        <p:nvPicPr>
          <p:cNvPr id="11" name="Afbeelding 10">
            <a:extLst>
              <a:ext uri="{FF2B5EF4-FFF2-40B4-BE49-F238E27FC236}">
                <a16:creationId xmlns:a16="http://schemas.microsoft.com/office/drawing/2014/main" id="{2D861FC5-FF3A-4ACD-08AF-A06C7904CF61}"/>
              </a:ext>
            </a:extLst>
          </p:cNvPr>
          <p:cNvPicPr>
            <a:picLocks noChangeAspect="1"/>
          </p:cNvPicPr>
          <p:nvPr/>
        </p:nvPicPr>
        <p:blipFill>
          <a:blip r:embed="rId5"/>
          <a:stretch>
            <a:fillRect/>
          </a:stretch>
        </p:blipFill>
        <p:spPr>
          <a:xfrm>
            <a:off x="6275412" y="2436029"/>
            <a:ext cx="1333500" cy="1816100"/>
          </a:xfrm>
          <a:prstGeom prst="rect">
            <a:avLst/>
          </a:prstGeom>
        </p:spPr>
      </p:pic>
      <p:pic>
        <p:nvPicPr>
          <p:cNvPr id="13" name="Afbeelding 12">
            <a:extLst>
              <a:ext uri="{FF2B5EF4-FFF2-40B4-BE49-F238E27FC236}">
                <a16:creationId xmlns:a16="http://schemas.microsoft.com/office/drawing/2014/main" id="{42056709-EFE1-9A52-8B68-BBD844ACBE23}"/>
              </a:ext>
            </a:extLst>
          </p:cNvPr>
          <p:cNvPicPr>
            <a:picLocks noChangeAspect="1"/>
          </p:cNvPicPr>
          <p:nvPr/>
        </p:nvPicPr>
        <p:blipFill>
          <a:blip r:embed="rId6"/>
          <a:stretch>
            <a:fillRect/>
          </a:stretch>
        </p:blipFill>
        <p:spPr>
          <a:xfrm>
            <a:off x="7727973" y="2420154"/>
            <a:ext cx="1498600" cy="1778000"/>
          </a:xfrm>
          <a:prstGeom prst="rect">
            <a:avLst/>
          </a:prstGeom>
        </p:spPr>
      </p:pic>
      <p:pic>
        <p:nvPicPr>
          <p:cNvPr id="14" name="Afbeelding 13">
            <a:extLst>
              <a:ext uri="{FF2B5EF4-FFF2-40B4-BE49-F238E27FC236}">
                <a16:creationId xmlns:a16="http://schemas.microsoft.com/office/drawing/2014/main" id="{933B567C-D07F-87F7-4B73-17DB4CB025B0}"/>
              </a:ext>
            </a:extLst>
          </p:cNvPr>
          <p:cNvPicPr>
            <a:picLocks noChangeAspect="1"/>
          </p:cNvPicPr>
          <p:nvPr/>
        </p:nvPicPr>
        <p:blipFill>
          <a:blip r:embed="rId7"/>
          <a:stretch>
            <a:fillRect/>
          </a:stretch>
        </p:blipFill>
        <p:spPr>
          <a:xfrm>
            <a:off x="749201" y="1858689"/>
            <a:ext cx="7289800" cy="355600"/>
          </a:xfrm>
          <a:prstGeom prst="rect">
            <a:avLst/>
          </a:prstGeom>
        </p:spPr>
      </p:pic>
    </p:spTree>
    <p:extLst>
      <p:ext uri="{BB962C8B-B14F-4D97-AF65-F5344CB8AC3E}">
        <p14:creationId xmlns:p14="http://schemas.microsoft.com/office/powerpoint/2010/main" val="3608808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90876A9-B9D6-4722-98E6-D9BE1D4A6F50}"/>
              </a:ext>
            </a:extLst>
          </p:cNvPr>
          <p:cNvSpPr>
            <a:spLocks noGrp="1"/>
          </p:cNvSpPr>
          <p:nvPr>
            <p:ph type="title"/>
          </p:nvPr>
        </p:nvSpPr>
        <p:spPr/>
        <p:txBody>
          <a:bodyPr>
            <a:normAutofit fontScale="90000"/>
          </a:bodyPr>
          <a:lstStyle/>
          <a:p>
            <a:pPr>
              <a:lnSpc>
                <a:spcPct val="130000"/>
              </a:lnSpc>
            </a:pPr>
            <a:r>
              <a:rPr lang="nl-BE" dirty="0"/>
              <a:t>Arrays en foreach() </a:t>
            </a:r>
            <a:br>
              <a:rPr lang="nl-BE" dirty="0"/>
            </a:br>
            <a:r>
              <a:rPr lang="nl-BE" sz="1300" dirty="0"/>
              <a:t>array_foreach.html  </a:t>
            </a:r>
            <a:br>
              <a:rPr lang="nl-BE" dirty="0"/>
            </a:br>
            <a:endParaRPr lang="nl-BE" sz="1800" dirty="0"/>
          </a:p>
        </p:txBody>
      </p:sp>
      <p:sp>
        <p:nvSpPr>
          <p:cNvPr id="2" name="Tijdelijke aanduiding voor inhoud 1">
            <a:extLst>
              <a:ext uri="{FF2B5EF4-FFF2-40B4-BE49-F238E27FC236}">
                <a16:creationId xmlns:a16="http://schemas.microsoft.com/office/drawing/2014/main" id="{FFF246CE-D5C7-4351-8D05-4A3A9373A688}"/>
              </a:ext>
            </a:extLst>
          </p:cNvPr>
          <p:cNvSpPr>
            <a:spLocks noGrp="1"/>
          </p:cNvSpPr>
          <p:nvPr>
            <p:ph idx="1"/>
          </p:nvPr>
        </p:nvSpPr>
        <p:spPr/>
        <p:txBody>
          <a:bodyPr/>
          <a:lstStyle/>
          <a:p>
            <a:r>
              <a:rPr lang="nl-BE" dirty="0"/>
              <a:t>De methode </a:t>
            </a:r>
            <a:r>
              <a:rPr lang="nl-BE" b="1" dirty="0">
                <a:solidFill>
                  <a:schemeClr val="accent1"/>
                </a:solidFill>
              </a:rPr>
              <a:t>forEach</a:t>
            </a:r>
            <a:r>
              <a:rPr lang="nl-BE" dirty="0"/>
              <a:t> roept voor elk </a:t>
            </a:r>
            <a:r>
              <a:rPr lang="nl-BE" b="1" dirty="0">
                <a:solidFill>
                  <a:schemeClr val="accent1"/>
                </a:solidFill>
              </a:rPr>
              <a:t>element</a:t>
            </a:r>
            <a:r>
              <a:rPr lang="nl-BE" dirty="0"/>
              <a:t> in de </a:t>
            </a:r>
            <a:r>
              <a:rPr lang="nl-BE" b="1" dirty="0">
                <a:solidFill>
                  <a:schemeClr val="accent1"/>
                </a:solidFill>
              </a:rPr>
              <a:t>array</a:t>
            </a:r>
            <a:r>
              <a:rPr lang="nl-BE" dirty="0"/>
              <a:t> </a:t>
            </a:r>
            <a:r>
              <a:rPr lang="nl-BE" u="sng" dirty="0"/>
              <a:t>dezelfde functie </a:t>
            </a:r>
            <a:r>
              <a:rPr lang="nl-BE" dirty="0"/>
              <a:t>aan (</a:t>
            </a:r>
            <a:r>
              <a:rPr lang="nl-BE" b="1" dirty="0">
                <a:solidFill>
                  <a:schemeClr val="accent1">
                    <a:lumMod val="60000"/>
                    <a:lumOff val="40000"/>
                  </a:schemeClr>
                </a:solidFill>
              </a:rPr>
              <a:t>callback</a:t>
            </a:r>
            <a:r>
              <a:rPr lang="nl-BE" dirty="0"/>
              <a:t>)</a:t>
            </a:r>
          </a:p>
        </p:txBody>
      </p:sp>
      <p:sp>
        <p:nvSpPr>
          <p:cNvPr id="4" name="Tijdelijke aanduiding voor dianummer 3">
            <a:extLst>
              <a:ext uri="{FF2B5EF4-FFF2-40B4-BE49-F238E27FC236}">
                <a16:creationId xmlns:a16="http://schemas.microsoft.com/office/drawing/2014/main" id="{A7F517B7-4C82-4F55-B8A4-C5BDAD65BA15}"/>
              </a:ext>
            </a:extLst>
          </p:cNvPr>
          <p:cNvSpPr>
            <a:spLocks noGrp="1"/>
          </p:cNvSpPr>
          <p:nvPr>
            <p:ph type="sldNum" sz="quarter" idx="12"/>
          </p:nvPr>
        </p:nvSpPr>
        <p:spPr/>
        <p:txBody>
          <a:bodyPr/>
          <a:lstStyle/>
          <a:p>
            <a:fld id="{31EF2F79-9DA9-4660-849C-6BEF883F7698}" type="slidenum">
              <a:rPr lang="nl-BE" smtClean="0"/>
              <a:t>41</a:t>
            </a:fld>
            <a:endParaRPr lang="nl-BE"/>
          </a:p>
        </p:txBody>
      </p:sp>
      <p:pic>
        <p:nvPicPr>
          <p:cNvPr id="5" name="Afbeelding 4">
            <a:extLst>
              <a:ext uri="{FF2B5EF4-FFF2-40B4-BE49-F238E27FC236}">
                <a16:creationId xmlns:a16="http://schemas.microsoft.com/office/drawing/2014/main" id="{10077DDC-64B9-05E0-64B8-F05A9994F249}"/>
              </a:ext>
            </a:extLst>
          </p:cNvPr>
          <p:cNvPicPr>
            <a:picLocks noChangeAspect="1"/>
          </p:cNvPicPr>
          <p:nvPr/>
        </p:nvPicPr>
        <p:blipFill>
          <a:blip r:embed="rId2"/>
          <a:stretch>
            <a:fillRect/>
          </a:stretch>
        </p:blipFill>
        <p:spPr>
          <a:xfrm>
            <a:off x="938213" y="2392017"/>
            <a:ext cx="7772400" cy="3592195"/>
          </a:xfrm>
          <a:prstGeom prst="rect">
            <a:avLst/>
          </a:prstGeom>
        </p:spPr>
      </p:pic>
      <p:sp>
        <p:nvSpPr>
          <p:cNvPr id="11" name="Pijl: omhoog 10">
            <a:extLst>
              <a:ext uri="{FF2B5EF4-FFF2-40B4-BE49-F238E27FC236}">
                <a16:creationId xmlns:a16="http://schemas.microsoft.com/office/drawing/2014/main" id="{2246FB0C-46A0-46D3-A9D9-037DDCEC8B0F}"/>
              </a:ext>
            </a:extLst>
          </p:cNvPr>
          <p:cNvSpPr/>
          <p:nvPr/>
        </p:nvSpPr>
        <p:spPr>
          <a:xfrm rot="3541857">
            <a:off x="5323379" y="4148404"/>
            <a:ext cx="679622" cy="6572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6" name="Afbeelding 5">
            <a:extLst>
              <a:ext uri="{FF2B5EF4-FFF2-40B4-BE49-F238E27FC236}">
                <a16:creationId xmlns:a16="http://schemas.microsoft.com/office/drawing/2014/main" id="{7316971B-C155-248E-8BE7-38269061D924}"/>
              </a:ext>
            </a:extLst>
          </p:cNvPr>
          <p:cNvPicPr>
            <a:picLocks noChangeAspect="1"/>
          </p:cNvPicPr>
          <p:nvPr/>
        </p:nvPicPr>
        <p:blipFill>
          <a:blip r:embed="rId3"/>
          <a:stretch>
            <a:fillRect/>
          </a:stretch>
        </p:blipFill>
        <p:spPr>
          <a:xfrm>
            <a:off x="6367463" y="3143516"/>
            <a:ext cx="3048000" cy="1333500"/>
          </a:xfrm>
          <a:prstGeom prst="rect">
            <a:avLst/>
          </a:prstGeom>
        </p:spPr>
      </p:pic>
      <p:sp>
        <p:nvSpPr>
          <p:cNvPr id="7" name="Tekstvak 6">
            <a:extLst>
              <a:ext uri="{FF2B5EF4-FFF2-40B4-BE49-F238E27FC236}">
                <a16:creationId xmlns:a16="http://schemas.microsoft.com/office/drawing/2014/main" id="{FB9DBC67-583C-5AC3-1C2C-5E39B9873A1E}"/>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47429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07FF7F8-18A6-4545-8B83-EBAC0D0D0C3F}"/>
              </a:ext>
            </a:extLst>
          </p:cNvPr>
          <p:cNvSpPr>
            <a:spLocks noGrp="1"/>
          </p:cNvSpPr>
          <p:nvPr>
            <p:ph type="title"/>
          </p:nvPr>
        </p:nvSpPr>
        <p:spPr/>
        <p:txBody>
          <a:bodyPr anchor="b">
            <a:normAutofit/>
          </a:bodyPr>
          <a:lstStyle/>
          <a:p>
            <a:r>
              <a:rPr lang="nl-NL" sz="3200" dirty="0" err="1"/>
              <a:t>You</a:t>
            </a:r>
            <a:r>
              <a:rPr lang="nl-NL" sz="3200" dirty="0"/>
              <a:t> </a:t>
            </a:r>
            <a:r>
              <a:rPr lang="nl-NL" sz="3200" dirty="0" err="1"/>
              <a:t>don’t</a:t>
            </a:r>
            <a:r>
              <a:rPr lang="nl-NL" sz="3200" dirty="0"/>
              <a:t> </a:t>
            </a:r>
            <a:r>
              <a:rPr lang="nl-NL" sz="3200" dirty="0" err="1"/>
              <a:t>need</a:t>
            </a:r>
            <a:r>
              <a:rPr lang="nl-NL" sz="3200" dirty="0"/>
              <a:t> loops in JavaScript</a:t>
            </a:r>
          </a:p>
        </p:txBody>
      </p:sp>
      <p:sp>
        <p:nvSpPr>
          <p:cNvPr id="2" name="Tijdelijke aanduiding voor inhoud 1">
            <a:extLst>
              <a:ext uri="{FF2B5EF4-FFF2-40B4-BE49-F238E27FC236}">
                <a16:creationId xmlns:a16="http://schemas.microsoft.com/office/drawing/2014/main" id="{68A0B6C3-19DF-FAA5-8C43-8D161C1CD599}"/>
              </a:ext>
            </a:extLst>
          </p:cNvPr>
          <p:cNvSpPr>
            <a:spLocks noGrp="1"/>
          </p:cNvSpPr>
          <p:nvPr>
            <p:ph idx="1"/>
          </p:nvPr>
        </p:nvSpPr>
        <p:spPr/>
        <p:txBody>
          <a:bodyPr/>
          <a:lstStyle/>
          <a:p>
            <a:endParaRPr lang="nl-NL"/>
          </a:p>
        </p:txBody>
      </p:sp>
      <p:sp>
        <p:nvSpPr>
          <p:cNvPr id="4" name="Tijdelijke aanduiding voor dianummer 3">
            <a:extLst>
              <a:ext uri="{FF2B5EF4-FFF2-40B4-BE49-F238E27FC236}">
                <a16:creationId xmlns:a16="http://schemas.microsoft.com/office/drawing/2014/main" id="{9E894C55-4FBF-D245-B293-51E82DE14FBC}"/>
              </a:ext>
            </a:extLst>
          </p:cNvPr>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42</a:t>
            </a:fld>
            <a:endParaRPr lang="nl-BE"/>
          </a:p>
        </p:txBody>
      </p:sp>
      <p:graphicFrame>
        <p:nvGraphicFramePr>
          <p:cNvPr id="6" name="Tijdelijke aanduiding voor inhoud 1">
            <a:extLst>
              <a:ext uri="{FF2B5EF4-FFF2-40B4-BE49-F238E27FC236}">
                <a16:creationId xmlns:a16="http://schemas.microsoft.com/office/drawing/2014/main" id="{BAACEE84-3091-CDF3-E756-CD3C81485138}"/>
              </a:ext>
            </a:extLst>
          </p:cNvPr>
          <p:cNvGraphicFramePr/>
          <p:nvPr>
            <p:extLst>
              <p:ext uri="{D42A27DB-BD31-4B8C-83A1-F6EECF244321}">
                <p14:modId xmlns:p14="http://schemas.microsoft.com/office/powerpoint/2010/main" val="3504778531"/>
              </p:ext>
            </p:extLst>
          </p:nvPr>
        </p:nvGraphicFramePr>
        <p:xfrm>
          <a:off x="515936" y="1628775"/>
          <a:ext cx="11160127" cy="4716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2688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596084F8-1391-D39A-8CAC-68C9A1AB23A3}"/>
              </a:ext>
            </a:extLst>
          </p:cNvPr>
          <p:cNvPicPr>
            <a:picLocks noChangeAspect="1"/>
          </p:cNvPicPr>
          <p:nvPr/>
        </p:nvPicPr>
        <p:blipFill>
          <a:blip r:embed="rId3"/>
          <a:stretch>
            <a:fillRect/>
          </a:stretch>
        </p:blipFill>
        <p:spPr>
          <a:xfrm>
            <a:off x="775131" y="2937447"/>
            <a:ext cx="7162800" cy="3175000"/>
          </a:xfrm>
          <a:prstGeom prst="rect">
            <a:avLst/>
          </a:prstGeom>
        </p:spPr>
      </p:pic>
      <p:sp>
        <p:nvSpPr>
          <p:cNvPr id="3" name="Titel 2">
            <a:extLst>
              <a:ext uri="{FF2B5EF4-FFF2-40B4-BE49-F238E27FC236}">
                <a16:creationId xmlns:a16="http://schemas.microsoft.com/office/drawing/2014/main" id="{E70F4A82-F866-4412-9AFD-4A418988CDCE}"/>
              </a:ext>
            </a:extLst>
          </p:cNvPr>
          <p:cNvSpPr>
            <a:spLocks noGrp="1"/>
          </p:cNvSpPr>
          <p:nvPr>
            <p:ph type="title"/>
          </p:nvPr>
        </p:nvSpPr>
        <p:spPr/>
        <p:txBody>
          <a:bodyPr>
            <a:normAutofit fontScale="90000"/>
          </a:bodyPr>
          <a:lstStyle/>
          <a:p>
            <a:pPr>
              <a:lnSpc>
                <a:spcPct val="130000"/>
              </a:lnSpc>
            </a:pPr>
            <a:r>
              <a:rPr lang="nl-BE" dirty="0"/>
              <a:t>map() </a:t>
            </a:r>
            <a:br>
              <a:rPr lang="nl-BE" dirty="0"/>
            </a:br>
            <a:r>
              <a:rPr lang="nl-BE" sz="1200" dirty="0"/>
              <a:t>array_map.html</a:t>
            </a:r>
            <a:endParaRPr lang="nl-BE" sz="1800" dirty="0"/>
          </a:p>
        </p:txBody>
      </p:sp>
      <p:sp>
        <p:nvSpPr>
          <p:cNvPr id="2" name="Tijdelijke aanduiding voor inhoud 1">
            <a:extLst>
              <a:ext uri="{FF2B5EF4-FFF2-40B4-BE49-F238E27FC236}">
                <a16:creationId xmlns:a16="http://schemas.microsoft.com/office/drawing/2014/main" id="{1BAED2D2-DE48-4E8F-BAAC-EB65414F579F}"/>
              </a:ext>
            </a:extLst>
          </p:cNvPr>
          <p:cNvSpPr>
            <a:spLocks noGrp="1"/>
          </p:cNvSpPr>
          <p:nvPr>
            <p:ph idx="1"/>
          </p:nvPr>
        </p:nvSpPr>
        <p:spPr/>
        <p:txBody>
          <a:bodyPr>
            <a:normAutofit/>
          </a:bodyPr>
          <a:lstStyle/>
          <a:p>
            <a:pPr>
              <a:lnSpc>
                <a:spcPct val="120000"/>
              </a:lnSpc>
            </a:pPr>
            <a:r>
              <a:rPr lang="nl-BE" dirty="0"/>
              <a:t>De methode </a:t>
            </a:r>
            <a:r>
              <a:rPr lang="nl-BE" b="1" dirty="0">
                <a:solidFill>
                  <a:schemeClr val="accent1"/>
                </a:solidFill>
              </a:rPr>
              <a:t>map</a:t>
            </a:r>
            <a:r>
              <a:rPr lang="nl-BE" dirty="0"/>
              <a:t> voert een bewerking uit op ieder element van de array, </a:t>
            </a:r>
            <a:r>
              <a:rPr lang="nl-BE" b="1" dirty="0">
                <a:solidFill>
                  <a:schemeClr val="accent1"/>
                </a:solidFill>
              </a:rPr>
              <a:t>met als uitvoer </a:t>
            </a:r>
            <a:r>
              <a:rPr lang="nl-BE" dirty="0"/>
              <a:t>een </a:t>
            </a:r>
            <a:r>
              <a:rPr lang="nl-BE" b="1" u="sng" dirty="0">
                <a:solidFill>
                  <a:schemeClr val="accent1">
                    <a:lumMod val="60000"/>
                    <a:lumOff val="40000"/>
                  </a:schemeClr>
                </a:solidFill>
              </a:rPr>
              <a:t>array met dezelfde lengte</a:t>
            </a:r>
            <a:r>
              <a:rPr lang="nl-BE" dirty="0"/>
              <a:t> </a:t>
            </a:r>
          </a:p>
          <a:p>
            <a:pPr lvl="1">
              <a:lnSpc>
                <a:spcPct val="120000"/>
              </a:lnSpc>
            </a:pPr>
            <a:r>
              <a:rPr lang="nl-BE" dirty="0">
                <a:solidFill>
                  <a:schemeClr val="accent1">
                    <a:lumMod val="60000"/>
                    <a:lumOff val="40000"/>
                  </a:schemeClr>
                </a:solidFill>
              </a:rPr>
              <a:t>https://www.w3schools.com/jsref/jsref_map.asp</a:t>
            </a:r>
          </a:p>
        </p:txBody>
      </p:sp>
      <p:sp>
        <p:nvSpPr>
          <p:cNvPr id="4" name="Tijdelijke aanduiding voor dianummer 3">
            <a:extLst>
              <a:ext uri="{FF2B5EF4-FFF2-40B4-BE49-F238E27FC236}">
                <a16:creationId xmlns:a16="http://schemas.microsoft.com/office/drawing/2014/main" id="{3942AD20-CE65-4125-B8C5-CE0C5362E173}"/>
              </a:ext>
            </a:extLst>
          </p:cNvPr>
          <p:cNvSpPr>
            <a:spLocks noGrp="1"/>
          </p:cNvSpPr>
          <p:nvPr>
            <p:ph type="sldNum" sz="quarter" idx="12"/>
          </p:nvPr>
        </p:nvSpPr>
        <p:spPr/>
        <p:txBody>
          <a:bodyPr/>
          <a:lstStyle/>
          <a:p>
            <a:fld id="{31EF2F79-9DA9-4660-849C-6BEF883F7698}" type="slidenum">
              <a:rPr lang="nl-BE" smtClean="0"/>
              <a:t>43</a:t>
            </a:fld>
            <a:endParaRPr lang="nl-BE"/>
          </a:p>
        </p:txBody>
      </p:sp>
      <p:pic>
        <p:nvPicPr>
          <p:cNvPr id="8" name="Afbeelding 7">
            <a:extLst>
              <a:ext uri="{FF2B5EF4-FFF2-40B4-BE49-F238E27FC236}">
                <a16:creationId xmlns:a16="http://schemas.microsoft.com/office/drawing/2014/main" id="{0FA798F6-F85B-458A-ACCE-ADDDDBBB3E4F}"/>
              </a:ext>
            </a:extLst>
          </p:cNvPr>
          <p:cNvPicPr>
            <a:picLocks noChangeAspect="1"/>
          </p:cNvPicPr>
          <p:nvPr/>
        </p:nvPicPr>
        <p:blipFill>
          <a:blip r:embed="rId4"/>
          <a:stretch>
            <a:fillRect/>
          </a:stretch>
        </p:blipFill>
        <p:spPr>
          <a:xfrm>
            <a:off x="6621368" y="3717879"/>
            <a:ext cx="1114425" cy="390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Pijl: omhoog 8">
            <a:extLst>
              <a:ext uri="{FF2B5EF4-FFF2-40B4-BE49-F238E27FC236}">
                <a16:creationId xmlns:a16="http://schemas.microsoft.com/office/drawing/2014/main" id="{1199AADC-1417-4EFE-977A-D64798D27666}"/>
              </a:ext>
            </a:extLst>
          </p:cNvPr>
          <p:cNvSpPr/>
          <p:nvPr/>
        </p:nvSpPr>
        <p:spPr>
          <a:xfrm rot="3113741">
            <a:off x="5768545" y="4135553"/>
            <a:ext cx="654908" cy="5699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kstvak 5">
            <a:extLst>
              <a:ext uri="{FF2B5EF4-FFF2-40B4-BE49-F238E27FC236}">
                <a16:creationId xmlns:a16="http://schemas.microsoft.com/office/drawing/2014/main" id="{F3B33839-6DFB-BEA3-70F5-B6530A3FF70E}"/>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87799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D34868B6-A125-A17C-A8D5-04B0DD8D7918}"/>
              </a:ext>
            </a:extLst>
          </p:cNvPr>
          <p:cNvPicPr>
            <a:picLocks noChangeAspect="1"/>
          </p:cNvPicPr>
          <p:nvPr/>
        </p:nvPicPr>
        <p:blipFill>
          <a:blip r:embed="rId2"/>
          <a:stretch>
            <a:fillRect/>
          </a:stretch>
        </p:blipFill>
        <p:spPr>
          <a:xfrm>
            <a:off x="677333" y="2793352"/>
            <a:ext cx="6858000" cy="3238500"/>
          </a:xfrm>
          <a:prstGeom prst="rect">
            <a:avLst/>
          </a:prstGeom>
        </p:spPr>
      </p:pic>
      <p:sp>
        <p:nvSpPr>
          <p:cNvPr id="3" name="Titel 2">
            <a:extLst>
              <a:ext uri="{FF2B5EF4-FFF2-40B4-BE49-F238E27FC236}">
                <a16:creationId xmlns:a16="http://schemas.microsoft.com/office/drawing/2014/main" id="{2A02A2DF-6CB7-4918-BEDB-FD57BE344339}"/>
              </a:ext>
            </a:extLst>
          </p:cNvPr>
          <p:cNvSpPr>
            <a:spLocks noGrp="1"/>
          </p:cNvSpPr>
          <p:nvPr>
            <p:ph type="title"/>
          </p:nvPr>
        </p:nvSpPr>
        <p:spPr/>
        <p:txBody>
          <a:bodyPr>
            <a:normAutofit fontScale="90000"/>
          </a:bodyPr>
          <a:lstStyle/>
          <a:p>
            <a:pPr>
              <a:lnSpc>
                <a:spcPct val="130000"/>
              </a:lnSpc>
              <a:spcBef>
                <a:spcPts val="600"/>
              </a:spcBef>
            </a:pPr>
            <a:r>
              <a:rPr lang="nl-BE" dirty="0"/>
              <a:t>filter() </a:t>
            </a:r>
            <a:br>
              <a:rPr lang="nl-BE" dirty="0"/>
            </a:br>
            <a:r>
              <a:rPr lang="nl-BE" sz="1200" dirty="0"/>
              <a:t>array_filter.html</a:t>
            </a:r>
            <a:endParaRPr lang="nl-BE" dirty="0"/>
          </a:p>
        </p:txBody>
      </p:sp>
      <p:sp>
        <p:nvSpPr>
          <p:cNvPr id="2" name="Tijdelijke aanduiding voor inhoud 1">
            <a:extLst>
              <a:ext uri="{FF2B5EF4-FFF2-40B4-BE49-F238E27FC236}">
                <a16:creationId xmlns:a16="http://schemas.microsoft.com/office/drawing/2014/main" id="{BA3F05E0-3963-4862-B3FD-3AEA788C815D}"/>
              </a:ext>
            </a:extLst>
          </p:cNvPr>
          <p:cNvSpPr>
            <a:spLocks noGrp="1"/>
          </p:cNvSpPr>
          <p:nvPr>
            <p:ph idx="1"/>
          </p:nvPr>
        </p:nvSpPr>
        <p:spPr/>
        <p:txBody>
          <a:bodyPr>
            <a:normAutofit/>
          </a:bodyPr>
          <a:lstStyle/>
          <a:p>
            <a:r>
              <a:rPr lang="nl-BE" dirty="0"/>
              <a:t>De </a:t>
            </a:r>
            <a:r>
              <a:rPr lang="nl-BE" b="1" dirty="0">
                <a:solidFill>
                  <a:schemeClr val="accent1"/>
                </a:solidFill>
              </a:rPr>
              <a:t>filter</a:t>
            </a:r>
            <a:r>
              <a:rPr lang="nl-BE" dirty="0"/>
              <a:t>()-methode maakt </a:t>
            </a:r>
            <a:r>
              <a:rPr lang="nl-BE" b="1" u="sng" dirty="0">
                <a:solidFill>
                  <a:schemeClr val="accent1">
                    <a:lumMod val="60000"/>
                    <a:lumOff val="40000"/>
                  </a:schemeClr>
                </a:solidFill>
              </a:rPr>
              <a:t>een nieuwe array</a:t>
            </a:r>
            <a:r>
              <a:rPr lang="nl-BE" dirty="0"/>
              <a:t> met alleen de elementen die </a:t>
            </a:r>
            <a:r>
              <a:rPr lang="nl-BE" b="1" dirty="0">
                <a:solidFill>
                  <a:schemeClr val="accent1"/>
                </a:solidFill>
              </a:rPr>
              <a:t>voldoen</a:t>
            </a:r>
            <a:r>
              <a:rPr lang="nl-BE" dirty="0"/>
              <a:t> aan een door een functie opgegeven voorwaarde.</a:t>
            </a:r>
          </a:p>
          <a:p>
            <a:pPr lvl="1"/>
            <a:r>
              <a:rPr lang="nl-BE" i="1" dirty="0">
                <a:solidFill>
                  <a:schemeClr val="accent1">
                    <a:lumMod val="60000"/>
                    <a:lumOff val="40000"/>
                  </a:schemeClr>
                </a:solidFill>
              </a:rPr>
              <a:t>https://www.w3schools.com/jsref/jsref_filter.asp</a:t>
            </a:r>
          </a:p>
          <a:p>
            <a:endParaRPr lang="nl-BE" dirty="0"/>
          </a:p>
        </p:txBody>
      </p:sp>
      <p:sp>
        <p:nvSpPr>
          <p:cNvPr id="4" name="Tijdelijke aanduiding voor dianummer 3">
            <a:extLst>
              <a:ext uri="{FF2B5EF4-FFF2-40B4-BE49-F238E27FC236}">
                <a16:creationId xmlns:a16="http://schemas.microsoft.com/office/drawing/2014/main" id="{CBF0A7E0-C7FD-412D-A379-D1BE68EB961A}"/>
              </a:ext>
            </a:extLst>
          </p:cNvPr>
          <p:cNvSpPr>
            <a:spLocks noGrp="1"/>
          </p:cNvSpPr>
          <p:nvPr>
            <p:ph type="sldNum" sz="quarter" idx="12"/>
          </p:nvPr>
        </p:nvSpPr>
        <p:spPr/>
        <p:txBody>
          <a:bodyPr/>
          <a:lstStyle/>
          <a:p>
            <a:fld id="{31EF2F79-9DA9-4660-849C-6BEF883F7698}" type="slidenum">
              <a:rPr lang="nl-BE" smtClean="0"/>
              <a:t>44</a:t>
            </a:fld>
            <a:endParaRPr lang="nl-BE"/>
          </a:p>
        </p:txBody>
      </p:sp>
      <p:sp>
        <p:nvSpPr>
          <p:cNvPr id="10" name="Pijl: rechts 9">
            <a:extLst>
              <a:ext uri="{FF2B5EF4-FFF2-40B4-BE49-F238E27FC236}">
                <a16:creationId xmlns:a16="http://schemas.microsoft.com/office/drawing/2014/main" id="{0215D42D-1C34-499C-B767-14E7D1D08958}"/>
              </a:ext>
            </a:extLst>
          </p:cNvPr>
          <p:cNvSpPr/>
          <p:nvPr/>
        </p:nvSpPr>
        <p:spPr>
          <a:xfrm rot="20506959">
            <a:off x="7295488" y="3717757"/>
            <a:ext cx="864972" cy="877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Tekstvak 4">
            <a:extLst>
              <a:ext uri="{FF2B5EF4-FFF2-40B4-BE49-F238E27FC236}">
                <a16:creationId xmlns:a16="http://schemas.microsoft.com/office/drawing/2014/main" id="{A9E049E6-E245-59D0-F2CD-41F9DB0C9F8E}"/>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pic>
        <p:nvPicPr>
          <p:cNvPr id="9" name="Afbeelding 8">
            <a:extLst>
              <a:ext uri="{FF2B5EF4-FFF2-40B4-BE49-F238E27FC236}">
                <a16:creationId xmlns:a16="http://schemas.microsoft.com/office/drawing/2014/main" id="{3112BC60-2D3E-73E8-1D25-73F6A121C71B}"/>
              </a:ext>
            </a:extLst>
          </p:cNvPr>
          <p:cNvPicPr>
            <a:picLocks noChangeAspect="1"/>
          </p:cNvPicPr>
          <p:nvPr/>
        </p:nvPicPr>
        <p:blipFill>
          <a:blip r:embed="rId3"/>
          <a:stretch>
            <a:fillRect/>
          </a:stretch>
        </p:blipFill>
        <p:spPr>
          <a:xfrm>
            <a:off x="8450773" y="2112299"/>
            <a:ext cx="2882900" cy="2984500"/>
          </a:xfrm>
          <a:prstGeom prst="rect">
            <a:avLst/>
          </a:prstGeom>
        </p:spPr>
      </p:pic>
    </p:spTree>
    <p:extLst>
      <p:ext uri="{BB962C8B-B14F-4D97-AF65-F5344CB8AC3E}">
        <p14:creationId xmlns:p14="http://schemas.microsoft.com/office/powerpoint/2010/main" val="2581784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54B9DBEF-7BD8-48CA-3287-C86EFA4E9BE5}"/>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11155FA4-00D7-6A79-0D3B-67546E33CE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751AE671-F698-946B-647F-DDABE3C89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C364D18F-DAB6-6B7D-00C4-B4BB583C70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3E3633CF-9D51-D359-1540-852EF63037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54EA46AD-8481-D129-25BF-AAB558467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17D7E79E-9C22-DBB8-EC20-DCF4C745A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D7149D46-2DE7-C1B8-4644-7AAF35C0F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CDC25115-9904-8D21-3B43-E5EF1E898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AF82EDC2-2D56-5406-D7E2-A3619C3FA9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FC2E068E-C928-7352-FFC1-E4698D233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FE632BF3-189B-9041-834E-4920BFAEB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243EC870-1B8D-310A-2646-847F7A0A8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8A8F40DA-F8D9-5E7B-9BE4-A9811E57D1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B63E6033-EFF0-6E8A-3BD5-ED914CDD7C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5BECF900-5044-F38D-A843-D7278A42E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81CDA259-766F-91CB-4255-F3057C328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1A0E68D3-077D-9314-6413-3527D88F1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CAE5F515-801E-8311-0214-61F4AA3D0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E9A01BDB-CBA8-B8F0-F99A-E87E7B25B5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C376293D-6A4A-102E-482E-16570C2D8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E344A3A6-8941-DC68-BA95-99FC2D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DD85917F-4210-D075-D36F-0867A647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470869B9-F586-7DD4-1386-34D3D4C4C82A}"/>
              </a:ext>
            </a:extLst>
          </p:cNvPr>
          <p:cNvSpPr>
            <a:spLocks noGrp="1"/>
          </p:cNvSpPr>
          <p:nvPr>
            <p:ph type="body" idx="1"/>
          </p:nvPr>
        </p:nvSpPr>
        <p:spPr>
          <a:xfrm>
            <a:off x="266218" y="4050833"/>
            <a:ext cx="9007785" cy="1096899"/>
          </a:xfrm>
        </p:spPr>
        <p:txBody>
          <a:bodyPr vert="horz" lIns="91440" tIns="45720" rIns="91440" bIns="45720" rtlCol="0" anchor="t">
            <a:normAutofit/>
          </a:bodyPr>
          <a:lstStyle/>
          <a:p>
            <a:pPr algn="r"/>
            <a:r>
              <a:rPr lang="en-US" sz="1800" dirty="0" err="1">
                <a:solidFill>
                  <a:srgbClr val="FFFFFF"/>
                </a:solidFill>
              </a:rPr>
              <a:t>Eigenschappen</a:t>
            </a:r>
            <a:r>
              <a:rPr lang="en-US" sz="1800" dirty="0">
                <a:solidFill>
                  <a:srgbClr val="FFFFFF"/>
                </a:solidFill>
              </a:rPr>
              <a:t> – </a:t>
            </a:r>
            <a:r>
              <a:rPr lang="en-US" sz="1800" dirty="0" err="1">
                <a:solidFill>
                  <a:srgbClr val="FFFFFF"/>
                </a:solidFill>
              </a:rPr>
              <a:t>methoden</a:t>
            </a:r>
            <a:r>
              <a:rPr lang="en-US" sz="1800" dirty="0">
                <a:solidFill>
                  <a:srgbClr val="FFFFFF"/>
                </a:solidFill>
              </a:rPr>
              <a:t> – literal – </a:t>
            </a:r>
            <a:r>
              <a:rPr lang="en-US" sz="1800" dirty="0" err="1">
                <a:solidFill>
                  <a:srgbClr val="FFFFFF"/>
                </a:solidFill>
              </a:rPr>
              <a:t>puntnotatie</a:t>
            </a:r>
            <a:r>
              <a:rPr lang="en-US" sz="1800" dirty="0">
                <a:solidFill>
                  <a:srgbClr val="FFFFFF"/>
                </a:solidFill>
              </a:rPr>
              <a:t> – </a:t>
            </a:r>
            <a:r>
              <a:rPr lang="en-US" sz="1800" dirty="0" err="1">
                <a:solidFill>
                  <a:srgbClr val="FFFFFF"/>
                </a:solidFill>
              </a:rPr>
              <a:t>arraynotatie</a:t>
            </a:r>
            <a:r>
              <a:rPr lang="en-US" sz="1800" dirty="0">
                <a:solidFill>
                  <a:srgbClr val="FFFFFF"/>
                </a:solidFill>
              </a:rPr>
              <a:t> – </a:t>
            </a:r>
            <a:r>
              <a:rPr lang="en-US" sz="1800" dirty="0" err="1">
                <a:solidFill>
                  <a:srgbClr val="FFFFFF"/>
                </a:solidFill>
              </a:rPr>
              <a:t>complexe</a:t>
            </a:r>
            <a:r>
              <a:rPr lang="en-US" sz="1800" dirty="0">
                <a:solidFill>
                  <a:srgbClr val="FFFFFF"/>
                </a:solidFill>
              </a:rPr>
              <a:t> </a:t>
            </a:r>
            <a:r>
              <a:rPr lang="en-US" sz="1800" dirty="0" err="1">
                <a:solidFill>
                  <a:srgbClr val="FFFFFF"/>
                </a:solidFill>
              </a:rPr>
              <a:t>objecten</a:t>
            </a:r>
            <a:endParaRPr lang="en-US" sz="1800" dirty="0">
              <a:solidFill>
                <a:srgbClr val="FFFFFF"/>
              </a:solidFill>
            </a:endParaRPr>
          </a:p>
        </p:txBody>
      </p:sp>
      <p:sp>
        <p:nvSpPr>
          <p:cNvPr id="6" name="Titel 5">
            <a:extLst>
              <a:ext uri="{FF2B5EF4-FFF2-40B4-BE49-F238E27FC236}">
                <a16:creationId xmlns:a16="http://schemas.microsoft.com/office/drawing/2014/main" id="{3DFDCB84-431B-7AA0-8346-8C5458FBBCE4}"/>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en-US" sz="5400" dirty="0" err="1">
                <a:solidFill>
                  <a:srgbClr val="FFFFFF"/>
                </a:solidFill>
              </a:rPr>
              <a:t>Objecten</a:t>
            </a:r>
            <a:endParaRPr lang="en-US" sz="5400" dirty="0">
              <a:solidFill>
                <a:srgbClr val="FFFFFF"/>
              </a:solidFill>
            </a:endParaRPr>
          </a:p>
        </p:txBody>
      </p:sp>
      <p:sp>
        <p:nvSpPr>
          <p:cNvPr id="5" name="Tijdelijke aanduiding voor dianummer 4">
            <a:extLst>
              <a:ext uri="{FF2B5EF4-FFF2-40B4-BE49-F238E27FC236}">
                <a16:creationId xmlns:a16="http://schemas.microsoft.com/office/drawing/2014/main" id="{027C83DC-8A05-CDAE-4284-11A17C987BF9}"/>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45</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3707241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Wat is een object</a:t>
            </a:r>
          </a:p>
        </p:txBody>
      </p:sp>
      <p:sp>
        <p:nvSpPr>
          <p:cNvPr id="2" name="Tijdelijke aanduiding voor inhoud 1"/>
          <p:cNvSpPr>
            <a:spLocks noGrp="1"/>
          </p:cNvSpPr>
          <p:nvPr>
            <p:ph idx="1"/>
          </p:nvPr>
        </p:nvSpPr>
        <p:spPr/>
        <p:txBody>
          <a:bodyPr>
            <a:normAutofit fontScale="92500" lnSpcReduction="10000"/>
          </a:bodyPr>
          <a:lstStyle/>
          <a:p>
            <a:r>
              <a:rPr lang="nl-BE" sz="3000" dirty="0"/>
              <a:t>Een object is: </a:t>
            </a:r>
          </a:p>
          <a:p>
            <a:pPr lvl="1"/>
            <a:r>
              <a:rPr lang="nl-BE" sz="2800" dirty="0"/>
              <a:t> een </a:t>
            </a:r>
            <a:r>
              <a:rPr lang="nl-BE" sz="2800" b="1" dirty="0">
                <a:solidFill>
                  <a:schemeClr val="accent1"/>
                </a:solidFill>
              </a:rPr>
              <a:t>datatype</a:t>
            </a:r>
            <a:r>
              <a:rPr lang="nl-BE" sz="2800" b="1" dirty="0"/>
              <a:t> </a:t>
            </a:r>
            <a:r>
              <a:rPr lang="nl-BE" sz="1800" i="1" dirty="0"/>
              <a:t>(zoals Number, Date, String…)</a:t>
            </a:r>
            <a:endParaRPr lang="nl-BE" sz="2800" i="1" dirty="0"/>
          </a:p>
          <a:p>
            <a:pPr lvl="1"/>
            <a:r>
              <a:rPr lang="nl-BE" sz="2800" dirty="0"/>
              <a:t> een </a:t>
            </a:r>
            <a:r>
              <a:rPr lang="nl-BE" sz="2800" b="1" dirty="0">
                <a:solidFill>
                  <a:schemeClr val="accent1"/>
                </a:solidFill>
              </a:rPr>
              <a:t>verzameling</a:t>
            </a:r>
            <a:r>
              <a:rPr lang="nl-BE" sz="2800" dirty="0"/>
              <a:t> van </a:t>
            </a:r>
            <a:r>
              <a:rPr lang="nl-BE" sz="2800" b="1" dirty="0">
                <a:solidFill>
                  <a:schemeClr val="accent1"/>
                </a:solidFill>
              </a:rPr>
              <a:t>eigenschappen</a:t>
            </a:r>
            <a:r>
              <a:rPr lang="nl-BE" sz="2800" dirty="0"/>
              <a:t> (properties) en </a:t>
            </a:r>
            <a:r>
              <a:rPr lang="nl-BE" sz="2800" b="1" dirty="0">
                <a:solidFill>
                  <a:schemeClr val="accent1"/>
                </a:solidFill>
              </a:rPr>
              <a:t>waarden</a:t>
            </a:r>
            <a:r>
              <a:rPr lang="nl-BE" sz="2800" dirty="0"/>
              <a:t>.</a:t>
            </a:r>
          </a:p>
          <a:p>
            <a:pPr lvl="2"/>
            <a:r>
              <a:rPr lang="nl-BE" sz="2800" b="1" dirty="0">
                <a:solidFill>
                  <a:schemeClr val="accent1"/>
                </a:solidFill>
              </a:rPr>
              <a:t>Eigenschappen</a:t>
            </a:r>
            <a:r>
              <a:rPr lang="nl-BE" sz="2800" dirty="0"/>
              <a:t> kunnen </a:t>
            </a:r>
            <a:r>
              <a:rPr lang="nl-BE" sz="2800" b="1" dirty="0">
                <a:solidFill>
                  <a:schemeClr val="accent1"/>
                </a:solidFill>
              </a:rPr>
              <a:t>waarden</a:t>
            </a:r>
            <a:r>
              <a:rPr lang="nl-BE" sz="2800" dirty="0"/>
              <a:t> of </a:t>
            </a:r>
            <a:r>
              <a:rPr lang="nl-BE" sz="2800" b="1" dirty="0">
                <a:solidFill>
                  <a:schemeClr val="accent1"/>
                </a:solidFill>
              </a:rPr>
              <a:t>functies</a:t>
            </a:r>
            <a:r>
              <a:rPr lang="nl-BE" sz="2800" dirty="0"/>
              <a:t> (methoden) zijn.</a:t>
            </a:r>
          </a:p>
          <a:p>
            <a:endParaRPr lang="nl-BE" sz="3000" dirty="0"/>
          </a:p>
          <a:p>
            <a:r>
              <a:rPr lang="nl-BE" sz="2600" dirty="0"/>
              <a:t>Bijvoorbeeld: object </a:t>
            </a:r>
            <a:r>
              <a:rPr lang="nl-BE" sz="2600" b="1" dirty="0">
                <a:solidFill>
                  <a:schemeClr val="accent1">
                    <a:lumMod val="60000"/>
                    <a:lumOff val="40000"/>
                  </a:schemeClr>
                </a:solidFill>
              </a:rPr>
              <a:t>auto</a:t>
            </a:r>
          </a:p>
          <a:p>
            <a:pPr lvl="1"/>
            <a:r>
              <a:rPr lang="nl-BE" sz="2600" b="1" dirty="0"/>
              <a:t>Properties</a:t>
            </a:r>
            <a:r>
              <a:rPr lang="nl-BE" sz="2600" dirty="0"/>
              <a:t>: merk, model, jaar,...</a:t>
            </a:r>
          </a:p>
          <a:p>
            <a:pPr lvl="1"/>
            <a:r>
              <a:rPr lang="nl-BE" sz="2600" b="1" dirty="0"/>
              <a:t>Methods</a:t>
            </a:r>
            <a:r>
              <a:rPr lang="nl-BE" sz="2600" dirty="0"/>
              <a:t>: starten, versnellen,…</a:t>
            </a:r>
          </a:p>
        </p:txBody>
      </p:sp>
      <p:sp>
        <p:nvSpPr>
          <p:cNvPr id="4" name="Tijdelijke aanduiding voor dianummer 3"/>
          <p:cNvSpPr>
            <a:spLocks noGrp="1"/>
          </p:cNvSpPr>
          <p:nvPr>
            <p:ph type="sldNum" sz="quarter" idx="12"/>
          </p:nvPr>
        </p:nvSpPr>
        <p:spPr/>
        <p:txBody>
          <a:bodyPr/>
          <a:lstStyle/>
          <a:p>
            <a:fld id="{31EF2F79-9DA9-4660-849C-6BEF883F7698}" type="slidenum">
              <a:rPr lang="nl-BE" smtClean="0"/>
              <a:t>46</a:t>
            </a:fld>
            <a:endParaRPr lang="nl-BE"/>
          </a:p>
        </p:txBody>
      </p:sp>
      <p:pic>
        <p:nvPicPr>
          <p:cNvPr id="8" name="Afbeelding 7">
            <a:extLst>
              <a:ext uri="{FF2B5EF4-FFF2-40B4-BE49-F238E27FC236}">
                <a16:creationId xmlns:a16="http://schemas.microsoft.com/office/drawing/2014/main" id="{90CA4BFF-E784-3FB4-F9F4-EBE1D490ADFB}"/>
              </a:ext>
            </a:extLst>
          </p:cNvPr>
          <p:cNvPicPr>
            <a:picLocks noChangeAspect="1"/>
          </p:cNvPicPr>
          <p:nvPr/>
        </p:nvPicPr>
        <p:blipFill>
          <a:blip r:embed="rId3"/>
          <a:stretch>
            <a:fillRect/>
          </a:stretch>
        </p:blipFill>
        <p:spPr>
          <a:xfrm>
            <a:off x="6322487" y="4457344"/>
            <a:ext cx="5071873" cy="1464490"/>
          </a:xfrm>
          <a:prstGeom prst="rect">
            <a:avLst/>
          </a:prstGeom>
        </p:spPr>
      </p:pic>
    </p:spTree>
    <p:extLst>
      <p:ext uri="{BB962C8B-B14F-4D97-AF65-F5344CB8AC3E}">
        <p14:creationId xmlns:p14="http://schemas.microsoft.com/office/powerpoint/2010/main" val="1910674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altLang="nl-BE" dirty="0"/>
              <a:t>Eigenschappen en methoden object</a:t>
            </a:r>
            <a:endParaRPr lang="nl-BE" dirty="0"/>
          </a:p>
        </p:txBody>
      </p:sp>
      <p:sp>
        <p:nvSpPr>
          <p:cNvPr id="2" name="Tijdelijke aanduiding voor inhoud 1"/>
          <p:cNvSpPr>
            <a:spLocks noGrp="1"/>
          </p:cNvSpPr>
          <p:nvPr>
            <p:ph idx="1"/>
          </p:nvPr>
        </p:nvSpPr>
        <p:spPr/>
        <p:txBody>
          <a:bodyPr/>
          <a:lstStyle/>
          <a:p>
            <a:r>
              <a:rPr lang="nl-BE" altLang="nl-BE" sz="3400" dirty="0"/>
              <a:t>Syntax</a:t>
            </a:r>
          </a:p>
          <a:p>
            <a:pPr>
              <a:buNone/>
            </a:pPr>
            <a:r>
              <a:rPr lang="nl-BE" altLang="nl-BE" sz="3200" dirty="0"/>
              <a:t>	</a:t>
            </a:r>
            <a:r>
              <a:rPr lang="nl-BE" altLang="nl-BE" sz="2400" dirty="0">
                <a:solidFill>
                  <a:schemeClr val="tx1"/>
                </a:solidFill>
                <a:latin typeface="+mn-lt"/>
              </a:rPr>
              <a:t>objectnaam.</a:t>
            </a:r>
            <a:r>
              <a:rPr lang="nl-BE" altLang="nl-BE" sz="2400" b="1" dirty="0">
                <a:solidFill>
                  <a:schemeClr val="tx1"/>
                </a:solidFill>
                <a:latin typeface="+mn-lt"/>
              </a:rPr>
              <a:t>eigenschap;</a:t>
            </a:r>
            <a:r>
              <a:rPr lang="nl-BE" altLang="nl-BE" sz="2400" dirty="0">
                <a:solidFill>
                  <a:schemeClr val="tx1"/>
                </a:solidFill>
                <a:latin typeface="+mn-lt"/>
              </a:rPr>
              <a:t> </a:t>
            </a:r>
          </a:p>
          <a:p>
            <a:pPr>
              <a:buNone/>
            </a:pPr>
            <a:r>
              <a:rPr lang="nl-BE" altLang="nl-BE" sz="2400" dirty="0">
                <a:solidFill>
                  <a:schemeClr val="tx1"/>
                </a:solidFill>
                <a:latin typeface="+mn-lt"/>
              </a:rPr>
              <a:t>	objectnaam.</a:t>
            </a:r>
            <a:r>
              <a:rPr lang="nl-BE" altLang="nl-BE" sz="2400" b="1" dirty="0">
                <a:solidFill>
                  <a:schemeClr val="tx1"/>
                </a:solidFill>
                <a:latin typeface="+mn-lt"/>
              </a:rPr>
              <a:t>methode();</a:t>
            </a:r>
          </a:p>
          <a:p>
            <a:endParaRPr lang="nl-BE" sz="2400" dirty="0"/>
          </a:p>
          <a:p>
            <a:r>
              <a:rPr lang="nl-BE" altLang="nl-BE" sz="3400" dirty="0"/>
              <a:t>Voorbeeld</a:t>
            </a:r>
            <a:endParaRPr lang="nl-BE" sz="3400" dirty="0"/>
          </a:p>
          <a:p>
            <a:pPr>
              <a:buNone/>
            </a:pPr>
            <a:r>
              <a:rPr lang="nl-BE" altLang="nl-BE" sz="2400" i="1" dirty="0"/>
              <a:t>	</a:t>
            </a:r>
            <a:r>
              <a:rPr lang="nl-BE" altLang="nl-BE" sz="2400" dirty="0">
                <a:solidFill>
                  <a:schemeClr val="tx1"/>
                </a:solidFill>
              </a:rPr>
              <a:t>auto.</a:t>
            </a:r>
            <a:r>
              <a:rPr lang="nl-BE" altLang="nl-BE" sz="2400" b="1" dirty="0">
                <a:solidFill>
                  <a:schemeClr val="tx1"/>
                </a:solidFill>
              </a:rPr>
              <a:t>merk</a:t>
            </a:r>
            <a:r>
              <a:rPr lang="nl-BE" altLang="nl-BE" sz="2400" dirty="0">
                <a:solidFill>
                  <a:schemeClr val="tx1"/>
                </a:solidFill>
              </a:rPr>
              <a:t> = “Toyota”;</a:t>
            </a:r>
          </a:p>
          <a:p>
            <a:pPr>
              <a:buNone/>
            </a:pPr>
            <a:r>
              <a:rPr lang="nl-BE" altLang="nl-BE" sz="2400" dirty="0">
                <a:solidFill>
                  <a:schemeClr val="tx1"/>
                </a:solidFill>
              </a:rPr>
              <a:t>	auto.</a:t>
            </a:r>
            <a:r>
              <a:rPr lang="nl-BE" altLang="nl-BE" sz="2400" b="1" dirty="0">
                <a:solidFill>
                  <a:schemeClr val="tx1"/>
                </a:solidFill>
              </a:rPr>
              <a:t>starten</a:t>
            </a:r>
            <a:r>
              <a:rPr lang="nl-BE" altLang="nl-BE" sz="2400" dirty="0">
                <a:solidFill>
                  <a:schemeClr val="tx1"/>
                </a:solidFill>
              </a:rPr>
              <a:t>();</a:t>
            </a:r>
          </a:p>
          <a:p>
            <a:endParaRPr lang="nl-BE" b="1" dirty="0"/>
          </a:p>
        </p:txBody>
      </p:sp>
      <p:sp>
        <p:nvSpPr>
          <p:cNvPr id="4" name="Tijdelijke aanduiding voor dianummer 3"/>
          <p:cNvSpPr>
            <a:spLocks noGrp="1"/>
          </p:cNvSpPr>
          <p:nvPr>
            <p:ph type="sldNum" sz="quarter" idx="12"/>
          </p:nvPr>
        </p:nvSpPr>
        <p:spPr/>
        <p:txBody>
          <a:bodyPr/>
          <a:lstStyle/>
          <a:p>
            <a:fld id="{31EF2F79-9DA9-4660-849C-6BEF883F7698}" type="slidenum">
              <a:rPr lang="nl-BE" smtClean="0"/>
              <a:t>47</a:t>
            </a:fld>
            <a:endParaRPr lang="nl-BE"/>
          </a:p>
        </p:txBody>
      </p:sp>
    </p:spTree>
    <p:extLst>
      <p:ext uri="{BB962C8B-B14F-4D97-AF65-F5344CB8AC3E}">
        <p14:creationId xmlns:p14="http://schemas.microsoft.com/office/powerpoint/2010/main" val="80682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BE" dirty="0"/>
              <a:t>Object aanmaken</a:t>
            </a:r>
            <a:br>
              <a:rPr lang="nl-BE" dirty="0"/>
            </a:br>
            <a:r>
              <a:rPr lang="nl-BE" sz="1200" dirty="0"/>
              <a:t>object_literal.html</a:t>
            </a:r>
          </a:p>
        </p:txBody>
      </p:sp>
      <p:sp>
        <p:nvSpPr>
          <p:cNvPr id="2" name="Tijdelijke aanduiding voor inhoud 1"/>
          <p:cNvSpPr>
            <a:spLocks noGrp="1"/>
          </p:cNvSpPr>
          <p:nvPr>
            <p:ph idx="1"/>
          </p:nvPr>
        </p:nvSpPr>
        <p:spPr/>
        <p:txBody>
          <a:bodyPr>
            <a:normAutofit fontScale="77500" lnSpcReduction="20000"/>
          </a:bodyPr>
          <a:lstStyle/>
          <a:p>
            <a:r>
              <a:rPr lang="nl-BE" sz="3000" dirty="0"/>
              <a:t>Via een </a:t>
            </a:r>
            <a:r>
              <a:rPr lang="nl-BE" sz="3000" b="1" dirty="0">
                <a:solidFill>
                  <a:schemeClr val="accent1"/>
                </a:solidFill>
              </a:rPr>
              <a:t>object literal</a:t>
            </a:r>
          </a:p>
          <a:p>
            <a:pPr lvl="1"/>
            <a:r>
              <a:rPr lang="nl-BE" sz="3000" dirty="0"/>
              <a:t> door dadelijk waarden aan het object toe te kennen.</a:t>
            </a:r>
          </a:p>
          <a:p>
            <a:pPr marL="315550" lvl="1" indent="0">
              <a:buNone/>
            </a:pPr>
            <a:r>
              <a:rPr lang="nl-BE" sz="3000" b="1" dirty="0"/>
              <a:t>	 let obj = {prop1: val1, prop2: val2, ...}</a:t>
            </a:r>
          </a:p>
          <a:p>
            <a:endParaRPr lang="nl-BE" sz="3000" i="1" dirty="0">
              <a:solidFill>
                <a:schemeClr val="bg1">
                  <a:lumMod val="50000"/>
                </a:schemeClr>
              </a:solidFill>
            </a:endParaRPr>
          </a:p>
          <a:p>
            <a:r>
              <a:rPr lang="nl-BE" sz="3000" i="1" dirty="0">
                <a:solidFill>
                  <a:schemeClr val="bg1">
                    <a:lumMod val="50000"/>
                  </a:schemeClr>
                </a:solidFill>
              </a:rPr>
              <a:t>Via een </a:t>
            </a:r>
            <a:r>
              <a:rPr lang="nl-BE" sz="3000" b="1" i="1" dirty="0">
                <a:solidFill>
                  <a:schemeClr val="accent1"/>
                </a:solidFill>
              </a:rPr>
              <a:t>constructor</a:t>
            </a:r>
            <a:r>
              <a:rPr lang="nl-BE" sz="3000" i="1" dirty="0">
                <a:solidFill>
                  <a:schemeClr val="bg1">
                    <a:lumMod val="50000"/>
                  </a:schemeClr>
                </a:solidFill>
              </a:rPr>
              <a:t> </a:t>
            </a:r>
            <a:r>
              <a:rPr lang="nl-BE" sz="3000" b="1" i="1" dirty="0">
                <a:solidFill>
                  <a:schemeClr val="accent1"/>
                </a:solidFill>
              </a:rPr>
              <a:t>functie</a:t>
            </a:r>
            <a:r>
              <a:rPr lang="nl-BE" sz="3000" i="1" dirty="0">
                <a:solidFill>
                  <a:schemeClr val="bg1">
                    <a:lumMod val="50000"/>
                  </a:schemeClr>
                </a:solidFill>
              </a:rPr>
              <a:t>:</a:t>
            </a:r>
          </a:p>
          <a:p>
            <a:pPr marL="315550" lvl="1" indent="0">
              <a:buNone/>
            </a:pPr>
            <a:r>
              <a:rPr lang="nl-BE" sz="3000" b="1" i="1" dirty="0">
                <a:solidFill>
                  <a:schemeClr val="bg1">
                    <a:lumMod val="50000"/>
                  </a:schemeClr>
                </a:solidFill>
              </a:rPr>
              <a:t>	let obj = function() {...};</a:t>
            </a:r>
          </a:p>
          <a:p>
            <a:r>
              <a:rPr lang="nl-BE" sz="3000" i="1" dirty="0">
                <a:solidFill>
                  <a:schemeClr val="bg1">
                    <a:lumMod val="50000"/>
                  </a:schemeClr>
                </a:solidFill>
              </a:rPr>
              <a:t>Via een </a:t>
            </a:r>
            <a:r>
              <a:rPr lang="nl-BE" sz="3000" b="1" i="1" dirty="0">
                <a:solidFill>
                  <a:schemeClr val="accent1"/>
                </a:solidFill>
              </a:rPr>
              <a:t>object()</a:t>
            </a:r>
            <a:r>
              <a:rPr lang="nl-BE" sz="3000" i="1" dirty="0">
                <a:solidFill>
                  <a:schemeClr val="accent1"/>
                </a:solidFill>
              </a:rPr>
              <a:t> </a:t>
            </a:r>
            <a:r>
              <a:rPr lang="nl-BE" sz="3000" b="1" i="1" dirty="0">
                <a:solidFill>
                  <a:schemeClr val="accent1"/>
                </a:solidFill>
              </a:rPr>
              <a:t>constructor</a:t>
            </a:r>
            <a:r>
              <a:rPr lang="nl-BE" sz="3000" i="1" dirty="0">
                <a:solidFill>
                  <a:schemeClr val="bg1">
                    <a:lumMod val="50000"/>
                  </a:schemeClr>
                </a:solidFill>
              </a:rPr>
              <a:t>:</a:t>
            </a:r>
          </a:p>
          <a:p>
            <a:pPr marL="315550" lvl="1" indent="0">
              <a:buNone/>
            </a:pPr>
            <a:r>
              <a:rPr lang="nl-BE" sz="3000" b="1" i="1" dirty="0">
                <a:solidFill>
                  <a:schemeClr val="bg1">
                    <a:lumMod val="50000"/>
                  </a:schemeClr>
                </a:solidFill>
              </a:rPr>
              <a:t>	let obj = new Object();</a:t>
            </a:r>
            <a:br>
              <a:rPr lang="nl-BE" sz="3000" b="1" dirty="0"/>
            </a:br>
            <a:endParaRPr lang="nl-BE" sz="3000" b="1" dirty="0"/>
          </a:p>
          <a:p>
            <a:pPr marL="355600" lvl="1" indent="0">
              <a:lnSpc>
                <a:spcPct val="120000"/>
              </a:lnSpc>
              <a:buNone/>
            </a:pPr>
            <a:r>
              <a:rPr lang="nl-BE" dirty="0"/>
              <a:t>In objectgeoriënteerde programmeertalen is een </a:t>
            </a:r>
            <a:r>
              <a:rPr lang="nl-BE" b="1" dirty="0"/>
              <a:t>constructor</a:t>
            </a:r>
            <a:r>
              <a:rPr lang="nl-BE" dirty="0"/>
              <a:t> een bepaald soort </a:t>
            </a:r>
            <a:r>
              <a:rPr lang="nl-BE" b="1" dirty="0"/>
              <a:t>methode</a:t>
            </a:r>
            <a:r>
              <a:rPr lang="nl-BE" dirty="0"/>
              <a:t> van een klasse die uitgevoerd wordt wanneer een </a:t>
            </a:r>
            <a:r>
              <a:rPr lang="nl-BE" b="1" dirty="0"/>
              <a:t>object</a:t>
            </a:r>
            <a:r>
              <a:rPr lang="nl-BE" dirty="0"/>
              <a:t> van de klasse wordt </a:t>
            </a:r>
            <a:r>
              <a:rPr lang="nl-BE" b="1" dirty="0"/>
              <a:t>aangemaakt</a:t>
            </a:r>
            <a:r>
              <a:rPr lang="nl-BE" dirty="0"/>
              <a:t>. Een </a:t>
            </a:r>
            <a:r>
              <a:rPr lang="nl-BE" b="1" dirty="0"/>
              <a:t>constructor</a:t>
            </a:r>
            <a:r>
              <a:rPr lang="nl-BE" dirty="0"/>
              <a:t> is vergelijkbaar met een methode maar het levert geen waarde </a:t>
            </a:r>
            <a:r>
              <a:rPr lang="nl-BE" b="1" dirty="0"/>
              <a:t>op</a:t>
            </a:r>
            <a:r>
              <a:rPr lang="nl-BE" dirty="0"/>
              <a:t> en het kan niet overgeërfd worden.</a:t>
            </a:r>
            <a:endParaRPr lang="nl-BE" b="1" dirty="0"/>
          </a:p>
        </p:txBody>
      </p:sp>
      <p:sp>
        <p:nvSpPr>
          <p:cNvPr id="4" name="Tijdelijke aanduiding voor dianummer 3"/>
          <p:cNvSpPr>
            <a:spLocks noGrp="1"/>
          </p:cNvSpPr>
          <p:nvPr>
            <p:ph type="sldNum" sz="quarter" idx="12"/>
          </p:nvPr>
        </p:nvSpPr>
        <p:spPr/>
        <p:txBody>
          <a:bodyPr/>
          <a:lstStyle/>
          <a:p>
            <a:fld id="{31EF2F79-9DA9-4660-849C-6BEF883F7698}" type="slidenum">
              <a:rPr lang="nl-BE" smtClean="0"/>
              <a:t>48</a:t>
            </a:fld>
            <a:endParaRPr lang="nl-BE"/>
          </a:p>
        </p:txBody>
      </p:sp>
      <p:sp>
        <p:nvSpPr>
          <p:cNvPr id="5" name="Tekstvak 4">
            <a:extLst>
              <a:ext uri="{FF2B5EF4-FFF2-40B4-BE49-F238E27FC236}">
                <a16:creationId xmlns:a16="http://schemas.microsoft.com/office/drawing/2014/main" id="{BFB29A8C-14FB-2EDC-3618-AD06A2178615}"/>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39125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Toegang tot eigenschappen (uitlezen)</a:t>
            </a:r>
            <a:endParaRPr lang="nl-BE" sz="1200" dirty="0"/>
          </a:p>
        </p:txBody>
      </p:sp>
      <p:sp>
        <p:nvSpPr>
          <p:cNvPr id="2" name="Tijdelijke aanduiding voor inhoud 1"/>
          <p:cNvSpPr>
            <a:spLocks noGrp="1"/>
          </p:cNvSpPr>
          <p:nvPr>
            <p:ph idx="1"/>
          </p:nvPr>
        </p:nvSpPr>
        <p:spPr/>
        <p:txBody>
          <a:bodyPr>
            <a:normAutofit/>
          </a:bodyPr>
          <a:lstStyle/>
          <a:p>
            <a:r>
              <a:rPr lang="nl-BE" sz="2600" dirty="0"/>
              <a:t>Via </a:t>
            </a:r>
            <a:r>
              <a:rPr lang="nl-BE" sz="2600" b="1" dirty="0">
                <a:solidFill>
                  <a:schemeClr val="accent1"/>
                </a:solidFill>
              </a:rPr>
              <a:t>arraynotatie</a:t>
            </a:r>
            <a:r>
              <a:rPr lang="nl-BE" sz="2600" dirty="0"/>
              <a:t>: objectnaam[“property”]</a:t>
            </a:r>
          </a:p>
          <a:p>
            <a:r>
              <a:rPr lang="nl-BE" sz="2600" dirty="0"/>
              <a:t>Via </a:t>
            </a:r>
            <a:r>
              <a:rPr lang="nl-BE" sz="2600" b="1" dirty="0">
                <a:solidFill>
                  <a:schemeClr val="accent1"/>
                </a:solidFill>
              </a:rPr>
              <a:t>puntnotatie</a:t>
            </a:r>
            <a:r>
              <a:rPr lang="nl-BE" sz="2600" dirty="0"/>
              <a:t>: objectnaam.property</a:t>
            </a:r>
          </a:p>
        </p:txBody>
      </p:sp>
      <p:sp>
        <p:nvSpPr>
          <p:cNvPr id="4" name="Tijdelijke aanduiding voor dianummer 3"/>
          <p:cNvSpPr>
            <a:spLocks noGrp="1"/>
          </p:cNvSpPr>
          <p:nvPr>
            <p:ph type="sldNum" sz="quarter" idx="12"/>
          </p:nvPr>
        </p:nvSpPr>
        <p:spPr/>
        <p:txBody>
          <a:bodyPr/>
          <a:lstStyle/>
          <a:p>
            <a:fld id="{31EF2F79-9DA9-4660-849C-6BEF883F7698}" type="slidenum">
              <a:rPr lang="nl-BE" smtClean="0"/>
              <a:t>49</a:t>
            </a:fld>
            <a:endParaRPr lang="nl-BE"/>
          </a:p>
        </p:txBody>
      </p:sp>
      <p:sp>
        <p:nvSpPr>
          <p:cNvPr id="7" name="Rechthoek 6">
            <a:extLst>
              <a:ext uri="{FF2B5EF4-FFF2-40B4-BE49-F238E27FC236}">
                <a16:creationId xmlns:a16="http://schemas.microsoft.com/office/drawing/2014/main" id="{1F147239-3B19-C747-BBD1-2DDAA37606B0}"/>
              </a:ext>
            </a:extLst>
          </p:cNvPr>
          <p:cNvSpPr/>
          <p:nvPr/>
        </p:nvSpPr>
        <p:spPr>
          <a:xfrm>
            <a:off x="971550" y="2867363"/>
            <a:ext cx="7443788" cy="3477875"/>
          </a:xfrm>
          <a:prstGeom prst="rect">
            <a:avLst/>
          </a:prstGeom>
        </p:spPr>
        <p:txBody>
          <a:bodyPr wrap="square">
            <a:spAutoFit/>
          </a:bodyPr>
          <a:lstStyle/>
          <a:p>
            <a:r>
              <a:rPr lang="nl-BE" sz="2000" dirty="0">
                <a:solidFill>
                  <a:srgbClr val="569CD6"/>
                </a:solidFill>
                <a:latin typeface="Menlo" panose="020B0609030804020204" pitchFamily="49" charset="0"/>
                <a:ea typeface="Menlo" panose="020B0609030804020204" pitchFamily="49" charset="0"/>
                <a:cs typeface="Menlo" panose="020B0609030804020204" pitchFamily="49" charset="0"/>
              </a:rPr>
              <a:t>const</a:t>
            </a:r>
            <a:r>
              <a:rPr lang="nl-BE" sz="2000" dirty="0">
                <a:latin typeface="Menlo" panose="020B0609030804020204" pitchFamily="49" charset="0"/>
                <a:ea typeface="Menlo" panose="020B0609030804020204" pitchFamily="49" charset="0"/>
                <a:cs typeface="Menlo" panose="020B0609030804020204" pitchFamily="49" charset="0"/>
              </a:rPr>
              <a:t> auto = {</a:t>
            </a:r>
          </a:p>
          <a:p>
            <a:r>
              <a:rPr lang="nl-BE" sz="2000" dirty="0">
                <a:latin typeface="Menlo" panose="020B0609030804020204" pitchFamily="49" charset="0"/>
                <a:ea typeface="Menlo" panose="020B0609030804020204" pitchFamily="49" charset="0"/>
                <a:cs typeface="Menlo" panose="020B0609030804020204" pitchFamily="49" charset="0"/>
              </a:rPr>
              <a:t>	merk: </a:t>
            </a:r>
            <a:r>
              <a:rPr lang="nl-BE" sz="2000" dirty="0">
                <a:solidFill>
                  <a:srgbClr val="CE9178"/>
                </a:solidFill>
                <a:latin typeface="Menlo" panose="020B0609030804020204" pitchFamily="49" charset="0"/>
                <a:ea typeface="Menlo" panose="020B0609030804020204" pitchFamily="49" charset="0"/>
                <a:cs typeface="Menlo" panose="020B0609030804020204" pitchFamily="49" charset="0"/>
              </a:rPr>
              <a:t>”Toyota"</a:t>
            </a:r>
            <a:r>
              <a:rPr lang="nl-BE" sz="2000" dirty="0">
                <a:latin typeface="Menlo" panose="020B0609030804020204" pitchFamily="49" charset="0"/>
                <a:ea typeface="Menlo" panose="020B0609030804020204" pitchFamily="49" charset="0"/>
                <a:cs typeface="Menlo" panose="020B0609030804020204" pitchFamily="49" charset="0"/>
              </a:rPr>
              <a:t>,</a:t>
            </a:r>
          </a:p>
          <a:p>
            <a:r>
              <a:rPr lang="nl-BE" sz="2000" dirty="0">
                <a:latin typeface="Menlo" panose="020B0609030804020204" pitchFamily="49" charset="0"/>
                <a:ea typeface="Menlo" panose="020B0609030804020204" pitchFamily="49" charset="0"/>
                <a:cs typeface="Menlo" panose="020B0609030804020204" pitchFamily="49" charset="0"/>
              </a:rPr>
              <a:t>	model: </a:t>
            </a:r>
            <a:r>
              <a:rPr lang="nl-BE" sz="2000" dirty="0">
                <a:solidFill>
                  <a:srgbClr val="CE9178"/>
                </a:solidFill>
                <a:latin typeface="Menlo" panose="020B0609030804020204" pitchFamily="49" charset="0"/>
                <a:ea typeface="Menlo" panose="020B0609030804020204" pitchFamily="49" charset="0"/>
                <a:cs typeface="Menlo" panose="020B0609030804020204" pitchFamily="49" charset="0"/>
              </a:rPr>
              <a:t>”Corolla"</a:t>
            </a:r>
            <a:r>
              <a:rPr lang="nl-BE" sz="2000" dirty="0">
                <a:latin typeface="Menlo" panose="020B0609030804020204" pitchFamily="49" charset="0"/>
                <a:ea typeface="Menlo" panose="020B0609030804020204" pitchFamily="49" charset="0"/>
                <a:cs typeface="Menlo" panose="020B0609030804020204" pitchFamily="49" charset="0"/>
              </a:rPr>
              <a:t>,</a:t>
            </a:r>
          </a:p>
          <a:p>
            <a:r>
              <a:rPr lang="nl-BE" sz="2000" dirty="0">
                <a:latin typeface="Menlo" panose="020B0609030804020204" pitchFamily="49" charset="0"/>
                <a:ea typeface="Menlo" panose="020B0609030804020204" pitchFamily="49" charset="0"/>
                <a:cs typeface="Menlo" panose="020B0609030804020204" pitchFamily="49" charset="0"/>
              </a:rPr>
              <a:t>	jaar: </a:t>
            </a:r>
            <a:r>
              <a:rPr lang="nl-BE" sz="2000" dirty="0">
                <a:solidFill>
                  <a:srgbClr val="92D050"/>
                </a:solidFill>
                <a:latin typeface="Menlo" panose="020B0609030804020204" pitchFamily="49" charset="0"/>
                <a:ea typeface="Menlo" panose="020B0609030804020204" pitchFamily="49" charset="0"/>
                <a:cs typeface="Menlo" panose="020B0609030804020204" pitchFamily="49" charset="0"/>
              </a:rPr>
              <a:t>2022</a:t>
            </a:r>
          </a:p>
          <a:p>
            <a:r>
              <a:rPr lang="nl-BE" sz="2000" dirty="0">
                <a:latin typeface="Menlo" panose="020B0609030804020204" pitchFamily="49" charset="0"/>
                <a:ea typeface="Menlo" panose="020B0609030804020204" pitchFamily="49" charset="0"/>
                <a:cs typeface="Menlo" panose="020B0609030804020204" pitchFamily="49" charset="0"/>
              </a:rPr>
              <a:t>};</a:t>
            </a:r>
          </a:p>
          <a:p>
            <a:br>
              <a:rPr lang="nl-BE" sz="2000" dirty="0">
                <a:latin typeface="Menlo" panose="020B0609030804020204" pitchFamily="49" charset="0"/>
                <a:ea typeface="Menlo" panose="020B0609030804020204" pitchFamily="49" charset="0"/>
                <a:cs typeface="Menlo" panose="020B0609030804020204" pitchFamily="49" charset="0"/>
              </a:rPr>
            </a:br>
            <a:r>
              <a:rPr lang="nl-BE" sz="2000" dirty="0">
                <a:solidFill>
                  <a:srgbClr val="00B050"/>
                </a:solidFill>
                <a:latin typeface="Menlo" panose="020B0609030804020204" pitchFamily="49" charset="0"/>
                <a:ea typeface="Menlo" panose="020B0609030804020204" pitchFamily="49" charset="0"/>
                <a:cs typeface="Menlo" panose="020B0609030804020204" pitchFamily="49" charset="0"/>
              </a:rPr>
              <a:t>// Waarden uitlezen</a:t>
            </a:r>
          </a:p>
          <a:p>
            <a:r>
              <a:rPr lang="nl-BE" sz="2000" dirty="0">
                <a:latin typeface="Menlo" panose="020B0609030804020204" pitchFamily="49" charset="0"/>
                <a:ea typeface="Menlo" panose="020B0609030804020204" pitchFamily="49" charset="0"/>
                <a:cs typeface="Menlo" panose="020B0609030804020204" pitchFamily="49" charset="0"/>
              </a:rPr>
              <a:t>console.</a:t>
            </a:r>
            <a:r>
              <a:rPr lang="nl-BE" sz="2000" dirty="0">
                <a:solidFill>
                  <a:srgbClr val="569CD6"/>
                </a:solidFill>
                <a:latin typeface="Menlo" panose="020B0609030804020204" pitchFamily="49" charset="0"/>
                <a:ea typeface="Menlo" panose="020B0609030804020204" pitchFamily="49" charset="0"/>
                <a:cs typeface="Menlo" panose="020B0609030804020204" pitchFamily="49" charset="0"/>
              </a:rPr>
              <a:t>log</a:t>
            </a:r>
            <a:r>
              <a:rPr lang="nl-BE" sz="2000" dirty="0">
                <a:latin typeface="Menlo" panose="020B0609030804020204" pitchFamily="49" charset="0"/>
                <a:ea typeface="Menlo" panose="020B0609030804020204" pitchFamily="49" charset="0"/>
                <a:cs typeface="Menlo" panose="020B0609030804020204" pitchFamily="49" charset="0"/>
              </a:rPr>
              <a:t>(auto.merk)</a:t>
            </a:r>
            <a:r>
              <a:rPr lang="nl-BE" sz="2000" dirty="0">
                <a:solidFill>
                  <a:schemeClr val="accent6">
                    <a:lumMod val="10000"/>
                  </a:schemeClr>
                </a:solidFill>
                <a:latin typeface="Menlo" panose="020B0609030804020204" pitchFamily="49" charset="0"/>
                <a:ea typeface="Menlo" panose="020B0609030804020204" pitchFamily="49" charset="0"/>
                <a:cs typeface="Menlo" panose="020B0609030804020204" pitchFamily="49" charset="0"/>
              </a:rPr>
              <a:t>; </a:t>
            </a:r>
            <a:r>
              <a:rPr lang="nl-BE" sz="2000" dirty="0">
                <a:solidFill>
                  <a:srgbClr val="00B050"/>
                </a:solidFill>
                <a:latin typeface="Menlo" panose="020B0609030804020204" pitchFamily="49" charset="0"/>
                <a:ea typeface="Menlo" panose="020B0609030804020204" pitchFamily="49" charset="0"/>
                <a:cs typeface="Menlo" panose="020B0609030804020204" pitchFamily="49" charset="0"/>
              </a:rPr>
              <a:t>// “Toyota”</a:t>
            </a:r>
          </a:p>
          <a:p>
            <a:r>
              <a:rPr lang="nl-BE" sz="2000" dirty="0">
                <a:latin typeface="Menlo" panose="020B0609030804020204" pitchFamily="49" charset="0"/>
                <a:ea typeface="Menlo" panose="020B0609030804020204" pitchFamily="49" charset="0"/>
                <a:cs typeface="Menlo" panose="020B0609030804020204" pitchFamily="49" charset="0"/>
              </a:rPr>
              <a:t>console.</a:t>
            </a:r>
            <a:r>
              <a:rPr lang="nl-BE" sz="2000" dirty="0">
                <a:solidFill>
                  <a:srgbClr val="569CD6"/>
                </a:solidFill>
                <a:latin typeface="Menlo" panose="020B0609030804020204" pitchFamily="49" charset="0"/>
                <a:ea typeface="Menlo" panose="020B0609030804020204" pitchFamily="49" charset="0"/>
                <a:cs typeface="Menlo" panose="020B0609030804020204" pitchFamily="49" charset="0"/>
              </a:rPr>
              <a:t>log</a:t>
            </a:r>
            <a:r>
              <a:rPr lang="nl-BE" sz="2000" dirty="0">
                <a:latin typeface="Menlo" panose="020B0609030804020204" pitchFamily="49" charset="0"/>
                <a:ea typeface="Menlo" panose="020B0609030804020204" pitchFamily="49" charset="0"/>
                <a:cs typeface="Menlo" panose="020B0609030804020204" pitchFamily="49" charset="0"/>
              </a:rPr>
              <a:t>(auto[</a:t>
            </a:r>
            <a:r>
              <a:rPr lang="nl-BE" sz="2000" dirty="0">
                <a:solidFill>
                  <a:srgbClr val="CE9178"/>
                </a:solidFill>
                <a:latin typeface="Menlo" panose="020B0609030804020204" pitchFamily="49" charset="0"/>
                <a:ea typeface="Menlo" panose="020B0609030804020204" pitchFamily="49" charset="0"/>
                <a:cs typeface="Menlo" panose="020B0609030804020204" pitchFamily="49" charset="0"/>
              </a:rPr>
              <a:t>”merk"</a:t>
            </a:r>
            <a:r>
              <a:rPr lang="nl-BE" sz="2000" dirty="0">
                <a:latin typeface="Menlo" panose="020B0609030804020204" pitchFamily="49" charset="0"/>
                <a:ea typeface="Menlo" panose="020B0609030804020204" pitchFamily="49" charset="0"/>
                <a:cs typeface="Menlo" panose="020B0609030804020204" pitchFamily="49" charset="0"/>
              </a:rPr>
              <a:t>]); </a:t>
            </a:r>
            <a:r>
              <a:rPr lang="nl-BE" sz="2000" dirty="0">
                <a:solidFill>
                  <a:srgbClr val="00B050"/>
                </a:solidFill>
                <a:latin typeface="Menlo" panose="020B0609030804020204" pitchFamily="49" charset="0"/>
                <a:ea typeface="Menlo" panose="020B0609030804020204" pitchFamily="49" charset="0"/>
                <a:cs typeface="Menlo" panose="020B0609030804020204" pitchFamily="49" charset="0"/>
              </a:rPr>
              <a:t>// “Corolla”</a:t>
            </a:r>
          </a:p>
          <a:p>
            <a:endParaRPr lang="nl-BE" sz="2000" dirty="0">
              <a:solidFill>
                <a:schemeClr val="accent6">
                  <a:lumMod val="10000"/>
                </a:schemeClr>
              </a:solidFill>
              <a:latin typeface="Menlo" panose="020B0609030804020204" pitchFamily="49" charset="0"/>
              <a:ea typeface="Menlo" panose="020B0609030804020204" pitchFamily="49" charset="0"/>
              <a:cs typeface="Menlo" panose="020B0609030804020204" pitchFamily="49" charset="0"/>
            </a:endParaRPr>
          </a:p>
          <a:p>
            <a:endParaRPr lang="nl-BE" sz="2000" dirty="0"/>
          </a:p>
        </p:txBody>
      </p:sp>
    </p:spTree>
    <p:extLst>
      <p:ext uri="{BB962C8B-B14F-4D97-AF65-F5344CB8AC3E}">
        <p14:creationId xmlns:p14="http://schemas.microsoft.com/office/powerpoint/2010/main" val="2486618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vert="horz" lIns="91440" tIns="45720" rIns="91440" bIns="45720" rtlCol="0" anchor="ctr">
            <a:normAutofit/>
          </a:bodyPr>
          <a:lstStyle/>
          <a:p>
            <a:r>
              <a:rPr lang="en-US" dirty="0"/>
              <a:t>Output &amp; Template literals</a:t>
            </a:r>
          </a:p>
        </p:txBody>
      </p:sp>
      <p:sp>
        <p:nvSpPr>
          <p:cNvPr id="4" name="Tijdelijke aanduiding voor dianummer 3"/>
          <p:cNvSpPr>
            <a:spLocks noGrp="1"/>
          </p:cNvSpPr>
          <p:nvPr>
            <p:ph type="sldNum" sz="quarter" idx="12"/>
          </p:nvPr>
        </p:nvSpPr>
        <p:spPr/>
        <p:txBody>
          <a:bodyPr vert="horz" lIns="91440" tIns="45720" rIns="91440" bIns="45720" rtlCol="0" anchor="ctr">
            <a:normAutofit/>
          </a:bodyPr>
          <a:lstStyle/>
          <a:p>
            <a:pPr>
              <a:spcAft>
                <a:spcPts val="600"/>
              </a:spcAft>
            </a:pPr>
            <a:fld id="{31EF2F79-9DA9-4660-849C-6BEF883F7698}" type="slidenum">
              <a:rPr lang="en-US">
                <a:solidFill>
                  <a:schemeClr val="tx1">
                    <a:lumMod val="50000"/>
                    <a:lumOff val="50000"/>
                  </a:schemeClr>
                </a:solidFill>
              </a:rPr>
              <a:pPr>
                <a:spcAft>
                  <a:spcPts val="600"/>
                </a:spcAft>
              </a:pPr>
              <a:t>5</a:t>
            </a:fld>
            <a:endParaRPr lang="en-US">
              <a:solidFill>
                <a:schemeClr val="tx1">
                  <a:lumMod val="50000"/>
                  <a:lumOff val="50000"/>
                </a:schemeClr>
              </a:solidFill>
            </a:endParaRPr>
          </a:p>
        </p:txBody>
      </p:sp>
      <p:graphicFrame>
        <p:nvGraphicFramePr>
          <p:cNvPr id="6" name="Tijdelijke aanduiding voor inhoud 1">
            <a:extLst>
              <a:ext uri="{FF2B5EF4-FFF2-40B4-BE49-F238E27FC236}">
                <a16:creationId xmlns:a16="http://schemas.microsoft.com/office/drawing/2014/main" id="{98AFE6FE-DBBB-1F9F-EE88-9A5DD9919DD6}"/>
              </a:ext>
            </a:extLst>
          </p:cNvPr>
          <p:cNvGraphicFramePr/>
          <p:nvPr>
            <p:extLst>
              <p:ext uri="{D42A27DB-BD31-4B8C-83A1-F6EECF244321}">
                <p14:modId xmlns:p14="http://schemas.microsoft.com/office/powerpoint/2010/main" val="523404540"/>
              </p:ext>
            </p:extLst>
          </p:nvPr>
        </p:nvGraphicFramePr>
        <p:xfrm>
          <a:off x="677334" y="1642530"/>
          <a:ext cx="8596668" cy="3429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kstvak 1">
            <a:extLst>
              <a:ext uri="{FF2B5EF4-FFF2-40B4-BE49-F238E27FC236}">
                <a16:creationId xmlns:a16="http://schemas.microsoft.com/office/drawing/2014/main" id="{E6DE21B0-1922-70E4-641D-69860B3EF600}"/>
              </a:ext>
            </a:extLst>
          </p:cNvPr>
          <p:cNvSpPr txBox="1"/>
          <p:nvPr/>
        </p:nvSpPr>
        <p:spPr>
          <a:xfrm>
            <a:off x="291571" y="5215470"/>
            <a:ext cx="8299092" cy="1107996"/>
          </a:xfrm>
          <a:prstGeom prst="rect">
            <a:avLst/>
          </a:prstGeom>
          <a:noFill/>
        </p:spPr>
        <p:txBody>
          <a:bodyPr wrap="square" rtlCol="0">
            <a:spAutoFit/>
          </a:bodyPr>
          <a:lstStyle/>
          <a:p>
            <a:pPr lvl="1"/>
            <a:r>
              <a:rPr lang="nl-BE" sz="2400" dirty="0"/>
              <a:t>Gebruik van Template literals </a:t>
            </a:r>
            <a:r>
              <a:rPr lang="nl-BE" sz="2400" dirty="0">
                <a:solidFill>
                  <a:srgbClr val="00B050"/>
                </a:solidFill>
              </a:rPr>
              <a:t>(gebruik backticks `` !)</a:t>
            </a:r>
          </a:p>
          <a:p>
            <a:pPr marL="760050" lvl="2" indent="0">
              <a:buNone/>
            </a:pPr>
            <a:r>
              <a:rPr lang="nl-BE" sz="2400" dirty="0">
                <a:solidFill>
                  <a:srgbClr val="00B0F0"/>
                </a:solidFill>
                <a:latin typeface="Consolas" panose="020B0609020204030204" pitchFamily="49" charset="0"/>
              </a:rPr>
              <a:t>const</a:t>
            </a:r>
            <a:r>
              <a:rPr lang="nl-BE" sz="2400" dirty="0"/>
              <a:t> </a:t>
            </a:r>
            <a:r>
              <a:rPr lang="nl-BE" sz="2400" dirty="0">
                <a:solidFill>
                  <a:srgbClr val="7030A0"/>
                </a:solidFill>
                <a:latin typeface="Consolas" panose="020B0609020204030204" pitchFamily="49" charset="0"/>
                <a:cs typeface="Consolas" panose="020B0609020204030204" pitchFamily="49" charset="0"/>
              </a:rPr>
              <a:t>melding</a:t>
            </a:r>
            <a:r>
              <a:rPr lang="nl-BE" sz="2400" dirty="0"/>
              <a:t> = `</a:t>
            </a:r>
            <a:r>
              <a:rPr lang="nl-BE" sz="2400" dirty="0">
                <a:solidFill>
                  <a:srgbClr val="CE9178"/>
                </a:solidFill>
                <a:latin typeface="Consolas" panose="020B0609020204030204" pitchFamily="49" charset="0"/>
              </a:rPr>
              <a:t>Dag </a:t>
            </a:r>
            <a:r>
              <a:rPr lang="nl-BE" sz="2400" dirty="0">
                <a:solidFill>
                  <a:srgbClr val="0070C0"/>
                </a:solidFill>
              </a:rPr>
              <a:t>${</a:t>
            </a:r>
            <a:r>
              <a:rPr lang="nl-BE" sz="2400" dirty="0">
                <a:solidFill>
                  <a:srgbClr val="7030A0"/>
                </a:solidFill>
                <a:latin typeface="Consolas" panose="020B0609020204030204" pitchFamily="49" charset="0"/>
                <a:cs typeface="Consolas" panose="020B0609020204030204" pitchFamily="49" charset="0"/>
              </a:rPr>
              <a:t>voornaam</a:t>
            </a:r>
            <a:r>
              <a:rPr lang="nl-BE" sz="2400" dirty="0">
                <a:solidFill>
                  <a:srgbClr val="0070C0"/>
                </a:solidFill>
              </a:rPr>
              <a:t>}</a:t>
            </a:r>
            <a:r>
              <a:rPr lang="nl-BE" sz="2400" dirty="0"/>
              <a:t> </a:t>
            </a:r>
            <a:r>
              <a:rPr lang="nl-BE" sz="2400" dirty="0">
                <a:solidFill>
                  <a:srgbClr val="0070C0"/>
                </a:solidFill>
              </a:rPr>
              <a:t>${</a:t>
            </a:r>
            <a:r>
              <a:rPr lang="nl-BE" sz="2400" dirty="0">
                <a:solidFill>
                  <a:srgbClr val="7030A0"/>
                </a:solidFill>
                <a:latin typeface="Consolas" panose="020B0609020204030204" pitchFamily="49" charset="0"/>
                <a:cs typeface="Consolas" panose="020B0609020204030204" pitchFamily="49" charset="0"/>
              </a:rPr>
              <a:t>naam</a:t>
            </a:r>
            <a:r>
              <a:rPr lang="nl-BE" sz="2400" dirty="0">
                <a:solidFill>
                  <a:srgbClr val="0070C0"/>
                </a:solidFill>
              </a:rPr>
              <a:t>}</a:t>
            </a:r>
            <a:r>
              <a:rPr lang="nl-BE" sz="2400" dirty="0"/>
              <a:t>`;</a:t>
            </a:r>
          </a:p>
          <a:p>
            <a:endParaRPr lang="nl-NL" dirty="0"/>
          </a:p>
        </p:txBody>
      </p:sp>
    </p:spTree>
    <p:extLst>
      <p:ext uri="{BB962C8B-B14F-4D97-AF65-F5344CB8AC3E}">
        <p14:creationId xmlns:p14="http://schemas.microsoft.com/office/powerpoint/2010/main" val="2030112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Waarden uitlezen object</a:t>
            </a:r>
            <a:endParaRPr lang="nl-BE" sz="1200" dirty="0"/>
          </a:p>
        </p:txBody>
      </p:sp>
      <p:sp>
        <p:nvSpPr>
          <p:cNvPr id="2" name="Tijdelijke aanduiding voor inhoud 1"/>
          <p:cNvSpPr>
            <a:spLocks noGrp="1"/>
          </p:cNvSpPr>
          <p:nvPr>
            <p:ph idx="1"/>
          </p:nvPr>
        </p:nvSpPr>
        <p:spPr/>
        <p:txBody>
          <a:bodyPr numCol="1">
            <a:normAutofit/>
          </a:bodyPr>
          <a:lstStyle/>
          <a:p>
            <a:r>
              <a:rPr lang="nl-BE" sz="3800" dirty="0"/>
              <a:t> Array in object</a:t>
            </a:r>
          </a:p>
          <a:p>
            <a:pPr marL="400050" lvl="1" indent="0">
              <a:buNone/>
            </a:pPr>
            <a:endParaRPr lang="nl-BE" sz="2200" dirty="0">
              <a:solidFill>
                <a:schemeClr val="tx1"/>
              </a:solidFill>
              <a:latin typeface="Menlo" panose="020B0609030804020204" pitchFamily="49" charset="0"/>
              <a:ea typeface="Menlo" panose="020B0609030804020204" pitchFamily="49" charset="0"/>
              <a:cs typeface="Menlo" panose="020B0609030804020204" pitchFamily="49" charset="0"/>
            </a:endParaRPr>
          </a:p>
          <a:p>
            <a:pPr marL="800100" lvl="2" indent="0">
              <a:spcBef>
                <a:spcPts val="0"/>
              </a:spcBef>
              <a:buClrTx/>
              <a:buSzTx/>
              <a:buNone/>
              <a:defRPr/>
            </a:pPr>
            <a:r>
              <a:rPr kumimoji="0" lang="nl-BE" sz="2000" b="0" i="0" u="none" strike="noStrike" kern="1200" cap="none" spc="0" normalizeH="0" baseline="0" noProof="0" dirty="0">
                <a:ln>
                  <a:noFill/>
                </a:ln>
                <a:solidFill>
                  <a:srgbClr val="569CD6"/>
                </a:solidFill>
                <a:effectLst/>
                <a:uLnTx/>
                <a:uFillTx/>
                <a:latin typeface="Menlo" panose="020B0609030804020204" pitchFamily="49" charset="0"/>
                <a:ea typeface="Menlo" panose="020B0609030804020204" pitchFamily="49" charset="0"/>
                <a:cs typeface="Menlo" panose="020B0609030804020204" pitchFamily="49" charset="0"/>
              </a:rPr>
              <a:t>const</a:t>
            </a:r>
            <a:r>
              <a:rPr kumimoji="0" lang="nl-BE" sz="20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auto = {</a:t>
            </a:r>
          </a:p>
          <a:p>
            <a:pPr marL="1257300" lvl="3" indent="0">
              <a:spcBef>
                <a:spcPts val="0"/>
              </a:spcBef>
              <a:buClrTx/>
              <a:buSzTx/>
              <a:buNone/>
              <a:defRPr/>
            </a:pPr>
            <a:r>
              <a:rPr kumimoji="0" lang="nl-BE" sz="20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merk: </a:t>
            </a:r>
            <a:r>
              <a:rPr kumimoji="0" lang="nl-BE" sz="2000" b="0" i="0" u="none" strike="noStrike" kern="1200" cap="none" spc="0" normalizeH="0" baseline="0" noProof="0" dirty="0">
                <a:ln>
                  <a:noFill/>
                </a:ln>
                <a:solidFill>
                  <a:srgbClr val="CE9178"/>
                </a:solidFill>
                <a:effectLst/>
                <a:uLnTx/>
                <a:uFillTx/>
                <a:latin typeface="Menlo" panose="020B0609030804020204" pitchFamily="49" charset="0"/>
                <a:ea typeface="Menlo" panose="020B0609030804020204" pitchFamily="49" charset="0"/>
                <a:cs typeface="Menlo" panose="020B0609030804020204" pitchFamily="49" charset="0"/>
              </a:rPr>
              <a:t>”Toyota"</a:t>
            </a:r>
            <a:r>
              <a:rPr kumimoji="0" lang="nl-BE" sz="20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a:t>
            </a:r>
          </a:p>
          <a:p>
            <a:pPr marL="1257300" lvl="3" indent="0">
              <a:spcBef>
                <a:spcPts val="0"/>
              </a:spcBef>
              <a:buClrTx/>
              <a:buSzTx/>
              <a:buNone/>
              <a:defRPr/>
            </a:pPr>
            <a:r>
              <a:rPr kumimoji="0" lang="nl-BE" sz="20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kleuren:</a:t>
            </a:r>
            <a:r>
              <a:rPr lang="nl-BE" sz="200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nl-BE" sz="2000" dirty="0">
                <a:solidFill>
                  <a:srgbClr val="CE9178"/>
                </a:solidFill>
                <a:latin typeface="Menlo" panose="020B0609030804020204" pitchFamily="49" charset="0"/>
                <a:ea typeface="Menlo" panose="020B0609030804020204" pitchFamily="49" charset="0"/>
                <a:cs typeface="Menlo" panose="020B0609030804020204" pitchFamily="49" charset="0"/>
              </a:rPr>
              <a:t>‘rood’,‘blauw’</a:t>
            </a:r>
            <a:r>
              <a:rPr lang="nl-BE" sz="2000" dirty="0">
                <a:solidFill>
                  <a:schemeClr val="tx1"/>
                </a:solidFill>
                <a:latin typeface="Menlo" panose="020B0609030804020204" pitchFamily="49" charset="0"/>
                <a:ea typeface="Menlo" panose="020B0609030804020204" pitchFamily="49" charset="0"/>
                <a:cs typeface="Menlo" panose="020B0609030804020204" pitchFamily="49" charset="0"/>
              </a:rPr>
              <a:t>], </a:t>
            </a:r>
            <a:endParaRPr kumimoji="0" lang="nl-BE" sz="20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endParaRPr>
          </a:p>
          <a:p>
            <a:pPr marL="1257300" lvl="3" indent="0">
              <a:spcBef>
                <a:spcPts val="0"/>
              </a:spcBef>
              <a:buClrTx/>
              <a:buSzTx/>
              <a:buNone/>
              <a:defRPr/>
            </a:pPr>
            <a:r>
              <a:rPr kumimoji="0" lang="nl-BE" sz="20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jaar: </a:t>
            </a:r>
            <a:r>
              <a:rPr kumimoji="0" lang="nl-BE" sz="2000" b="0" i="0" u="none" strike="noStrike" kern="1200" cap="none" spc="0" normalizeH="0" baseline="0" noProof="0" dirty="0">
                <a:ln>
                  <a:noFill/>
                </a:ln>
                <a:solidFill>
                  <a:srgbClr val="92D050"/>
                </a:solidFill>
                <a:effectLst/>
                <a:uLnTx/>
                <a:uFillTx/>
                <a:latin typeface="Menlo" panose="020B0609030804020204" pitchFamily="49" charset="0"/>
                <a:ea typeface="Menlo" panose="020B0609030804020204" pitchFamily="49" charset="0"/>
                <a:cs typeface="Menlo" panose="020B0609030804020204" pitchFamily="49" charset="0"/>
              </a:rPr>
              <a:t>2022</a:t>
            </a:r>
          </a:p>
          <a:p>
            <a:pPr marL="800100" lvl="2" indent="0">
              <a:spcBef>
                <a:spcPts val="0"/>
              </a:spcBef>
              <a:buClrTx/>
              <a:buSzTx/>
              <a:buNone/>
              <a:defRPr/>
            </a:pPr>
            <a:r>
              <a:rPr kumimoji="0" lang="nl-BE" sz="20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a:t>
            </a:r>
          </a:p>
          <a:p>
            <a:pPr marL="800100" lvl="2" indent="0">
              <a:buNone/>
            </a:pPr>
            <a:endParaRPr lang="nl-BE" sz="2000" dirty="0">
              <a:solidFill>
                <a:srgbClr val="00B050"/>
              </a:solidFill>
              <a:latin typeface="Menlo" panose="020B0609030804020204" pitchFamily="49" charset="0"/>
              <a:ea typeface="Menlo" panose="020B0609030804020204" pitchFamily="49" charset="0"/>
              <a:cs typeface="Menlo" panose="020B0609030804020204" pitchFamily="49" charset="0"/>
            </a:endParaRPr>
          </a:p>
          <a:p>
            <a:pPr marL="800100" lvl="2" indent="0">
              <a:buNone/>
            </a:pPr>
            <a:r>
              <a:rPr lang="nl-BE" sz="2000" dirty="0">
                <a:solidFill>
                  <a:srgbClr val="00B050"/>
                </a:solidFill>
                <a:latin typeface="Menlo" panose="020B0609030804020204" pitchFamily="49" charset="0"/>
                <a:ea typeface="Menlo" panose="020B0609030804020204" pitchFamily="49" charset="0"/>
                <a:cs typeface="Menlo" panose="020B0609030804020204" pitchFamily="49" charset="0"/>
              </a:rPr>
              <a:t>// Waarden uitlezen</a:t>
            </a:r>
          </a:p>
          <a:p>
            <a:pPr marL="800100" lvl="2" indent="0">
              <a:buNone/>
            </a:pPr>
            <a:r>
              <a:rPr lang="nl-BE" sz="2000" dirty="0">
                <a:latin typeface="Menlo" panose="020B0609030804020204" pitchFamily="49" charset="0"/>
                <a:ea typeface="Menlo" panose="020B0609030804020204" pitchFamily="49" charset="0"/>
                <a:cs typeface="Menlo" panose="020B0609030804020204" pitchFamily="49" charset="0"/>
              </a:rPr>
              <a:t>console.</a:t>
            </a:r>
            <a:r>
              <a:rPr lang="nl-BE" sz="2000" dirty="0">
                <a:solidFill>
                  <a:srgbClr val="569CD6"/>
                </a:solidFill>
                <a:latin typeface="Menlo" panose="020B0609030804020204" pitchFamily="49" charset="0"/>
                <a:ea typeface="Menlo" panose="020B0609030804020204" pitchFamily="49" charset="0"/>
                <a:cs typeface="Menlo" panose="020B0609030804020204" pitchFamily="49" charset="0"/>
              </a:rPr>
              <a:t>log</a:t>
            </a:r>
            <a:r>
              <a:rPr lang="nl-BE" sz="2000" dirty="0">
                <a:latin typeface="Menlo" panose="020B0609030804020204" pitchFamily="49" charset="0"/>
                <a:ea typeface="Menlo" panose="020B0609030804020204" pitchFamily="49" charset="0"/>
                <a:cs typeface="Menlo" panose="020B0609030804020204" pitchFamily="49" charset="0"/>
              </a:rPr>
              <a:t>(auto.kleuren[0])</a:t>
            </a:r>
            <a:r>
              <a:rPr lang="nl-BE" sz="2000" dirty="0">
                <a:solidFill>
                  <a:schemeClr val="accent6">
                    <a:lumMod val="10000"/>
                  </a:schemeClr>
                </a:solidFill>
                <a:latin typeface="Menlo" panose="020B0609030804020204" pitchFamily="49" charset="0"/>
                <a:ea typeface="Menlo" panose="020B0609030804020204" pitchFamily="49" charset="0"/>
                <a:cs typeface="Menlo" panose="020B0609030804020204" pitchFamily="49" charset="0"/>
              </a:rPr>
              <a:t>; </a:t>
            </a:r>
            <a:r>
              <a:rPr lang="nl-BE" sz="2000" dirty="0">
                <a:solidFill>
                  <a:srgbClr val="00B050"/>
                </a:solidFill>
                <a:latin typeface="Menlo" panose="020B0609030804020204" pitchFamily="49" charset="0"/>
                <a:ea typeface="Menlo" panose="020B0609030804020204" pitchFamily="49" charset="0"/>
                <a:cs typeface="Menlo" panose="020B0609030804020204" pitchFamily="49" charset="0"/>
              </a:rPr>
              <a:t>// “rood”</a:t>
            </a:r>
          </a:p>
          <a:p>
            <a:pPr marL="355600" lvl="1" indent="0">
              <a:buNone/>
            </a:pPr>
            <a:endParaRPr lang="nl-BE" sz="2000" dirty="0">
              <a:solidFill>
                <a:schemeClr val="tx1"/>
              </a:solidFill>
              <a:latin typeface="Menlo" panose="020B0609030804020204" pitchFamily="49" charset="0"/>
              <a:ea typeface="Menlo" panose="020B0609030804020204" pitchFamily="49" charset="0"/>
              <a:cs typeface="Menlo" panose="020B0609030804020204" pitchFamily="49" charset="0"/>
            </a:endParaRPr>
          </a:p>
          <a:p>
            <a:endParaRPr lang="nl-BE" dirty="0"/>
          </a:p>
          <a:p>
            <a:endParaRPr lang="nl-BE" dirty="0"/>
          </a:p>
        </p:txBody>
      </p:sp>
      <p:sp>
        <p:nvSpPr>
          <p:cNvPr id="4" name="Tijdelijke aanduiding voor dianummer 3"/>
          <p:cNvSpPr>
            <a:spLocks noGrp="1"/>
          </p:cNvSpPr>
          <p:nvPr>
            <p:ph type="sldNum" sz="quarter" idx="12"/>
          </p:nvPr>
        </p:nvSpPr>
        <p:spPr/>
        <p:txBody>
          <a:bodyPr/>
          <a:lstStyle/>
          <a:p>
            <a:fld id="{31EF2F79-9DA9-4660-849C-6BEF883F7698}" type="slidenum">
              <a:rPr lang="nl-BE" smtClean="0"/>
              <a:t>50</a:t>
            </a:fld>
            <a:endParaRPr lang="nl-BE"/>
          </a:p>
        </p:txBody>
      </p:sp>
    </p:spTree>
    <p:extLst>
      <p:ext uri="{BB962C8B-B14F-4D97-AF65-F5344CB8AC3E}">
        <p14:creationId xmlns:p14="http://schemas.microsoft.com/office/powerpoint/2010/main" val="1171311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BE" dirty="0"/>
              <a:t>Waarden uitlezen object</a:t>
            </a:r>
            <a:br>
              <a:rPr lang="nl-BE" dirty="0"/>
            </a:br>
            <a:r>
              <a:rPr lang="nl-BE" sz="1200" dirty="0"/>
              <a:t>object_complex.html</a:t>
            </a:r>
          </a:p>
        </p:txBody>
      </p:sp>
      <p:sp>
        <p:nvSpPr>
          <p:cNvPr id="2" name="Tijdelijke aanduiding voor inhoud 1"/>
          <p:cNvSpPr>
            <a:spLocks noGrp="1"/>
          </p:cNvSpPr>
          <p:nvPr>
            <p:ph idx="1"/>
          </p:nvPr>
        </p:nvSpPr>
        <p:spPr/>
        <p:txBody>
          <a:bodyPr numCol="1">
            <a:normAutofit/>
          </a:bodyPr>
          <a:lstStyle/>
          <a:p>
            <a:r>
              <a:rPr lang="nl-BE" sz="3800" dirty="0"/>
              <a:t> Object in object</a:t>
            </a:r>
          </a:p>
          <a:p>
            <a:pPr marL="800100" lvl="2" indent="0">
              <a:spcBef>
                <a:spcPts val="0"/>
              </a:spcBef>
              <a:buClrTx/>
              <a:buSzTx/>
              <a:buNone/>
              <a:defRPr/>
            </a:pPr>
            <a:endParaRPr lang="nl-BE" sz="2000" dirty="0">
              <a:solidFill>
                <a:srgbClr val="569CD6"/>
              </a:solidFill>
              <a:latin typeface="Menlo" panose="020B0609030804020204" pitchFamily="49" charset="0"/>
              <a:ea typeface="Menlo" panose="020B0609030804020204" pitchFamily="49" charset="0"/>
              <a:cs typeface="Menlo" panose="020B0609030804020204" pitchFamily="49" charset="0"/>
            </a:endParaRPr>
          </a:p>
          <a:p>
            <a:pPr marL="800100" lvl="2" indent="0">
              <a:spcBef>
                <a:spcPts val="0"/>
              </a:spcBef>
              <a:buClrTx/>
              <a:buSzTx/>
              <a:buNone/>
              <a:defRPr/>
            </a:pPr>
            <a:r>
              <a:rPr lang="nl-BE" sz="2000" dirty="0">
                <a:solidFill>
                  <a:srgbClr val="569CD6"/>
                </a:solidFill>
                <a:latin typeface="Menlo" panose="020B0609030804020204" pitchFamily="49" charset="0"/>
                <a:ea typeface="Menlo" panose="020B0609030804020204" pitchFamily="49" charset="0"/>
                <a:cs typeface="Menlo" panose="020B0609030804020204" pitchFamily="49" charset="0"/>
              </a:rPr>
              <a:t>const</a:t>
            </a: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 auto = {</a:t>
            </a:r>
          </a:p>
          <a:p>
            <a:pPr marL="1257300" lvl="3" indent="0">
              <a:spcBef>
                <a:spcPts val="0"/>
              </a:spcBef>
              <a:buClrTx/>
              <a:buSzTx/>
              <a:buNone/>
              <a:defRPr/>
            </a:pP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	merk: </a:t>
            </a:r>
            <a:r>
              <a:rPr lang="nl-BE" sz="2000" dirty="0">
                <a:solidFill>
                  <a:srgbClr val="CE9178"/>
                </a:solidFill>
                <a:latin typeface="Menlo" panose="020B0609030804020204" pitchFamily="49" charset="0"/>
                <a:ea typeface="Menlo" panose="020B0609030804020204" pitchFamily="49" charset="0"/>
                <a:cs typeface="Menlo" panose="020B0609030804020204" pitchFamily="49" charset="0"/>
              </a:rPr>
              <a:t>”Toyota"</a:t>
            </a: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a:t>
            </a:r>
          </a:p>
          <a:p>
            <a:pPr marL="1257300" lvl="3" indent="0">
              <a:spcBef>
                <a:spcPts val="0"/>
              </a:spcBef>
              <a:buClrTx/>
              <a:buSzTx/>
              <a:buNone/>
              <a:defRPr/>
            </a:pP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	motor:</a:t>
            </a:r>
            <a:r>
              <a:rPr lang="nl-BE" sz="2000" dirty="0">
                <a:solidFill>
                  <a:schemeClr val="tx1"/>
                </a:solidFill>
                <a:latin typeface="Menlo" panose="020B0609030804020204" pitchFamily="49" charset="0"/>
                <a:ea typeface="Menlo" panose="020B0609030804020204" pitchFamily="49" charset="0"/>
                <a:cs typeface="Menlo" panose="020B0609030804020204" pitchFamily="49" charset="0"/>
              </a:rPr>
              <a:t> {type: </a:t>
            </a:r>
            <a:r>
              <a:rPr lang="nl-BE" sz="2000" dirty="0">
                <a:solidFill>
                  <a:srgbClr val="CE9178"/>
                </a:solidFill>
                <a:latin typeface="Menlo" panose="020B0609030804020204" pitchFamily="49" charset="0"/>
                <a:ea typeface="Menlo" panose="020B0609030804020204" pitchFamily="49" charset="0"/>
                <a:cs typeface="Menlo" panose="020B0609030804020204" pitchFamily="49" charset="0"/>
              </a:rPr>
              <a:t>‘benzine’</a:t>
            </a:r>
            <a:r>
              <a:rPr lang="nl-BE" sz="2000" dirty="0">
                <a:solidFill>
                  <a:schemeClr val="tx1"/>
                </a:solidFill>
                <a:latin typeface="Menlo" panose="020B0609030804020204" pitchFamily="49" charset="0"/>
                <a:ea typeface="Menlo" panose="020B0609030804020204" pitchFamily="49" charset="0"/>
                <a:cs typeface="Menlo" panose="020B0609030804020204" pitchFamily="49" charset="0"/>
              </a:rPr>
              <a:t>,  vermogen: </a:t>
            </a:r>
            <a:r>
              <a:rPr lang="nl-BE" sz="2000" dirty="0">
                <a:solidFill>
                  <a:srgbClr val="92D050"/>
                </a:solidFill>
                <a:latin typeface="Menlo" panose="020B0609030804020204" pitchFamily="49" charset="0"/>
                <a:ea typeface="Menlo" panose="020B0609030804020204" pitchFamily="49" charset="0"/>
                <a:cs typeface="Menlo" panose="020B0609030804020204" pitchFamily="49" charset="0"/>
              </a:rPr>
              <a:t>132</a:t>
            </a:r>
            <a:r>
              <a:rPr lang="nl-BE" sz="2000" dirty="0">
                <a:solidFill>
                  <a:schemeClr val="tx1"/>
                </a:solidFill>
                <a:latin typeface="Menlo" panose="020B0609030804020204" pitchFamily="49" charset="0"/>
                <a:ea typeface="Menlo" panose="020B0609030804020204" pitchFamily="49" charset="0"/>
                <a:cs typeface="Menlo" panose="020B0609030804020204" pitchFamily="49" charset="0"/>
              </a:rPr>
              <a:t>},</a:t>
            </a:r>
            <a:endParaRPr lang="nl-BE" sz="2000" dirty="0">
              <a:solidFill>
                <a:prstClr val="black"/>
              </a:solidFill>
              <a:latin typeface="Menlo" panose="020B0609030804020204" pitchFamily="49" charset="0"/>
              <a:ea typeface="Menlo" panose="020B0609030804020204" pitchFamily="49" charset="0"/>
              <a:cs typeface="Menlo" panose="020B0609030804020204" pitchFamily="49" charset="0"/>
            </a:endParaRPr>
          </a:p>
          <a:p>
            <a:pPr marL="1257300" lvl="3" indent="0">
              <a:spcBef>
                <a:spcPts val="0"/>
              </a:spcBef>
              <a:buClrTx/>
              <a:buSzTx/>
              <a:buNone/>
              <a:defRPr/>
            </a:pP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	jaar: </a:t>
            </a:r>
            <a:r>
              <a:rPr lang="nl-BE" sz="2000" dirty="0">
                <a:solidFill>
                  <a:srgbClr val="92D050"/>
                </a:solidFill>
                <a:latin typeface="Menlo" panose="020B0609030804020204" pitchFamily="49" charset="0"/>
                <a:ea typeface="Menlo" panose="020B0609030804020204" pitchFamily="49" charset="0"/>
                <a:cs typeface="Menlo" panose="020B0609030804020204" pitchFamily="49" charset="0"/>
              </a:rPr>
              <a:t>2022</a:t>
            </a:r>
          </a:p>
          <a:p>
            <a:pPr marL="800100" lvl="2" indent="0">
              <a:spcBef>
                <a:spcPts val="0"/>
              </a:spcBef>
              <a:buClrTx/>
              <a:buSzTx/>
              <a:buNone/>
              <a:defRPr/>
            </a:pP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a:t>
            </a:r>
            <a:endParaRPr lang="nl-BE" sz="2000" dirty="0">
              <a:solidFill>
                <a:schemeClr val="tx1"/>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nl-BE" sz="2000" dirty="0">
              <a:latin typeface="Menlo" panose="020B0609030804020204" pitchFamily="49" charset="0"/>
              <a:ea typeface="Menlo" panose="020B0609030804020204" pitchFamily="49" charset="0"/>
              <a:cs typeface="Menlo" panose="020B0609030804020204" pitchFamily="49" charset="0"/>
            </a:endParaRPr>
          </a:p>
          <a:p>
            <a:pPr marL="400050" lvl="1" indent="0">
              <a:buNone/>
            </a:pPr>
            <a:r>
              <a:rPr lang="nl-BE" sz="2000" dirty="0">
                <a:solidFill>
                  <a:srgbClr val="00B050"/>
                </a:solidFill>
                <a:latin typeface="Menlo" panose="020B0609030804020204" pitchFamily="49" charset="0"/>
                <a:ea typeface="Menlo" panose="020B0609030804020204" pitchFamily="49" charset="0"/>
                <a:cs typeface="Menlo" panose="020B0609030804020204" pitchFamily="49" charset="0"/>
              </a:rPr>
              <a:t>		// Waarden uitlezen</a:t>
            </a:r>
          </a:p>
          <a:p>
            <a:pPr marL="400050" lvl="1" indent="0">
              <a:buNone/>
            </a:pPr>
            <a:r>
              <a:rPr lang="nl-BE" sz="2000" dirty="0">
                <a:latin typeface="Menlo" panose="020B0609030804020204" pitchFamily="49" charset="0"/>
                <a:ea typeface="Menlo" panose="020B0609030804020204" pitchFamily="49" charset="0"/>
                <a:cs typeface="Menlo" panose="020B0609030804020204" pitchFamily="49" charset="0"/>
              </a:rPr>
              <a:t>		console.</a:t>
            </a:r>
            <a:r>
              <a:rPr lang="nl-BE" sz="2000" dirty="0">
                <a:solidFill>
                  <a:srgbClr val="569CD6"/>
                </a:solidFill>
                <a:latin typeface="Menlo" panose="020B0609030804020204" pitchFamily="49" charset="0"/>
                <a:ea typeface="Menlo" panose="020B0609030804020204" pitchFamily="49" charset="0"/>
                <a:cs typeface="Menlo" panose="020B0609030804020204" pitchFamily="49" charset="0"/>
              </a:rPr>
              <a:t>log</a:t>
            </a:r>
            <a:r>
              <a:rPr lang="nl-BE" sz="2000" dirty="0">
                <a:latin typeface="Menlo" panose="020B0609030804020204" pitchFamily="49" charset="0"/>
                <a:ea typeface="Menlo" panose="020B0609030804020204" pitchFamily="49" charset="0"/>
                <a:cs typeface="Menlo" panose="020B0609030804020204" pitchFamily="49" charset="0"/>
              </a:rPr>
              <a:t>(</a:t>
            </a:r>
            <a:r>
              <a:rPr lang="nl-BE" sz="2000" dirty="0">
                <a:solidFill>
                  <a:schemeClr val="tx1"/>
                </a:solidFill>
                <a:latin typeface="Menlo" panose="020B0609030804020204" pitchFamily="49" charset="0"/>
                <a:ea typeface="Menlo" panose="020B0609030804020204" pitchFamily="49" charset="0"/>
                <a:cs typeface="Menlo" panose="020B0609030804020204" pitchFamily="49" charset="0"/>
              </a:rPr>
              <a:t>auto.motor.type</a:t>
            </a:r>
            <a:r>
              <a:rPr lang="nl-BE" sz="2000" dirty="0">
                <a:latin typeface="Menlo" panose="020B0609030804020204" pitchFamily="49" charset="0"/>
                <a:ea typeface="Menlo" panose="020B0609030804020204" pitchFamily="49" charset="0"/>
                <a:cs typeface="Menlo" panose="020B0609030804020204" pitchFamily="49" charset="0"/>
              </a:rPr>
              <a:t>)</a:t>
            </a:r>
            <a:r>
              <a:rPr lang="nl-BE" sz="2000" dirty="0">
                <a:solidFill>
                  <a:schemeClr val="accent6">
                    <a:lumMod val="10000"/>
                  </a:schemeClr>
                </a:solidFill>
                <a:latin typeface="Menlo" panose="020B0609030804020204" pitchFamily="49" charset="0"/>
                <a:ea typeface="Menlo" panose="020B0609030804020204" pitchFamily="49" charset="0"/>
                <a:cs typeface="Menlo" panose="020B0609030804020204" pitchFamily="49" charset="0"/>
              </a:rPr>
              <a:t>; </a:t>
            </a:r>
            <a:r>
              <a:rPr lang="nl-BE" sz="2000" dirty="0">
                <a:solidFill>
                  <a:srgbClr val="00B050"/>
                </a:solidFill>
                <a:latin typeface="Menlo" panose="020B0609030804020204" pitchFamily="49" charset="0"/>
                <a:ea typeface="Menlo" panose="020B0609030804020204" pitchFamily="49" charset="0"/>
                <a:cs typeface="Menlo" panose="020B0609030804020204" pitchFamily="49" charset="0"/>
              </a:rPr>
              <a:t>// “benzine”</a:t>
            </a:r>
          </a:p>
          <a:p>
            <a:pPr marL="400050" lvl="1" indent="0">
              <a:buNone/>
            </a:pPr>
            <a:r>
              <a:rPr lang="nl-BE" sz="2000" dirty="0">
                <a:latin typeface="Menlo" panose="020B0609030804020204" pitchFamily="49" charset="0"/>
                <a:ea typeface="Menlo" panose="020B0609030804020204" pitchFamily="49" charset="0"/>
                <a:cs typeface="Menlo" panose="020B0609030804020204" pitchFamily="49" charset="0"/>
              </a:rPr>
              <a:t>		console.</a:t>
            </a:r>
            <a:r>
              <a:rPr lang="nl-BE" sz="2000" dirty="0">
                <a:solidFill>
                  <a:srgbClr val="569CD6"/>
                </a:solidFill>
                <a:latin typeface="Menlo" panose="020B0609030804020204" pitchFamily="49" charset="0"/>
                <a:ea typeface="Menlo" panose="020B0609030804020204" pitchFamily="49" charset="0"/>
                <a:cs typeface="Menlo" panose="020B0609030804020204" pitchFamily="49" charset="0"/>
              </a:rPr>
              <a:t>log</a:t>
            </a:r>
            <a:r>
              <a:rPr lang="nl-BE" sz="2000" dirty="0">
                <a:latin typeface="Menlo" panose="020B0609030804020204" pitchFamily="49" charset="0"/>
                <a:ea typeface="Menlo" panose="020B0609030804020204" pitchFamily="49" charset="0"/>
                <a:cs typeface="Menlo" panose="020B0609030804020204" pitchFamily="49" charset="0"/>
              </a:rPr>
              <a:t>(</a:t>
            </a:r>
            <a:r>
              <a:rPr lang="nl-BE" sz="2000" dirty="0">
                <a:solidFill>
                  <a:schemeClr val="tx1"/>
                </a:solidFill>
                <a:latin typeface="Menlo" panose="020B0609030804020204" pitchFamily="49" charset="0"/>
                <a:ea typeface="Menlo" panose="020B0609030804020204" pitchFamily="49" charset="0"/>
                <a:cs typeface="Menlo" panose="020B0609030804020204" pitchFamily="49" charset="0"/>
              </a:rPr>
              <a:t>auto[</a:t>
            </a:r>
            <a:r>
              <a:rPr lang="nl-BE" sz="2000" dirty="0">
                <a:solidFill>
                  <a:srgbClr val="CE9178"/>
                </a:solidFill>
                <a:latin typeface="Menlo" panose="020B0609030804020204" pitchFamily="49" charset="0"/>
                <a:ea typeface="Menlo" panose="020B0609030804020204" pitchFamily="49" charset="0"/>
                <a:cs typeface="Menlo" panose="020B0609030804020204" pitchFamily="49" charset="0"/>
              </a:rPr>
              <a:t>‘motor’</a:t>
            </a:r>
            <a:r>
              <a:rPr lang="nl-BE" sz="2000"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BE" sz="2000" dirty="0">
                <a:solidFill>
                  <a:srgbClr val="CE9178"/>
                </a:solidFill>
                <a:latin typeface="Menlo" panose="020B0609030804020204" pitchFamily="49" charset="0"/>
                <a:ea typeface="Menlo" panose="020B0609030804020204" pitchFamily="49" charset="0"/>
                <a:cs typeface="Menlo" panose="020B0609030804020204" pitchFamily="49" charset="0"/>
              </a:rPr>
              <a:t>‘vermogen'</a:t>
            </a:r>
            <a:r>
              <a:rPr lang="nl-BE" sz="2000"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BE" sz="2000" dirty="0">
                <a:latin typeface="Menlo" panose="020B0609030804020204" pitchFamily="49" charset="0"/>
                <a:ea typeface="Menlo" panose="020B0609030804020204" pitchFamily="49" charset="0"/>
                <a:cs typeface="Menlo" panose="020B0609030804020204" pitchFamily="49" charset="0"/>
              </a:rPr>
              <a:t>)</a:t>
            </a:r>
            <a:r>
              <a:rPr lang="nl-BE" sz="2000" dirty="0">
                <a:solidFill>
                  <a:schemeClr val="accent6">
                    <a:lumMod val="10000"/>
                  </a:schemeClr>
                </a:solidFill>
                <a:latin typeface="Menlo" panose="020B0609030804020204" pitchFamily="49" charset="0"/>
                <a:ea typeface="Menlo" panose="020B0609030804020204" pitchFamily="49" charset="0"/>
                <a:cs typeface="Menlo" panose="020B0609030804020204" pitchFamily="49" charset="0"/>
              </a:rPr>
              <a:t>; </a:t>
            </a:r>
            <a:r>
              <a:rPr lang="nl-BE" sz="2000" dirty="0">
                <a:solidFill>
                  <a:srgbClr val="00B050"/>
                </a:solidFill>
                <a:latin typeface="Menlo" panose="020B0609030804020204" pitchFamily="49" charset="0"/>
                <a:ea typeface="Menlo" panose="020B0609030804020204" pitchFamily="49" charset="0"/>
                <a:cs typeface="Menlo" panose="020B0609030804020204" pitchFamily="49" charset="0"/>
              </a:rPr>
              <a:t>// 132</a:t>
            </a:r>
          </a:p>
        </p:txBody>
      </p:sp>
      <p:sp>
        <p:nvSpPr>
          <p:cNvPr id="4" name="Tijdelijke aanduiding voor dianummer 3"/>
          <p:cNvSpPr>
            <a:spLocks noGrp="1"/>
          </p:cNvSpPr>
          <p:nvPr>
            <p:ph type="sldNum" sz="quarter" idx="12"/>
          </p:nvPr>
        </p:nvSpPr>
        <p:spPr/>
        <p:txBody>
          <a:bodyPr/>
          <a:lstStyle/>
          <a:p>
            <a:fld id="{31EF2F79-9DA9-4660-849C-6BEF883F7698}" type="slidenum">
              <a:rPr lang="nl-BE" smtClean="0"/>
              <a:t>51</a:t>
            </a:fld>
            <a:endParaRPr lang="nl-BE"/>
          </a:p>
        </p:txBody>
      </p:sp>
      <p:sp>
        <p:nvSpPr>
          <p:cNvPr id="5" name="Tekstvak 4">
            <a:extLst>
              <a:ext uri="{FF2B5EF4-FFF2-40B4-BE49-F238E27FC236}">
                <a16:creationId xmlns:a16="http://schemas.microsoft.com/office/drawing/2014/main" id="{0D8C4147-22E7-BCEC-1C7A-0DB36C7E10FB}"/>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24895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96679-E263-D340-CCDD-A3CD39F55B19}"/>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0DB650EC-65F8-7F00-FCA6-49B29849835F}"/>
              </a:ext>
            </a:extLst>
          </p:cNvPr>
          <p:cNvSpPr>
            <a:spLocks noGrp="1"/>
          </p:cNvSpPr>
          <p:nvPr>
            <p:ph type="title"/>
          </p:nvPr>
        </p:nvSpPr>
        <p:spPr/>
        <p:txBody>
          <a:bodyPr>
            <a:normAutofit fontScale="90000"/>
          </a:bodyPr>
          <a:lstStyle/>
          <a:p>
            <a:r>
              <a:rPr lang="nl-BE" dirty="0"/>
              <a:t>Object destructuring </a:t>
            </a:r>
            <a:br>
              <a:rPr lang="nl-BE" dirty="0"/>
            </a:br>
            <a:r>
              <a:rPr lang="nl-BE" sz="1200" dirty="0"/>
              <a:t>object_destructuring.html</a:t>
            </a:r>
          </a:p>
        </p:txBody>
      </p:sp>
      <p:sp>
        <p:nvSpPr>
          <p:cNvPr id="2" name="Tijdelijke aanduiding voor inhoud 1">
            <a:extLst>
              <a:ext uri="{FF2B5EF4-FFF2-40B4-BE49-F238E27FC236}">
                <a16:creationId xmlns:a16="http://schemas.microsoft.com/office/drawing/2014/main" id="{2DA3612C-E92D-E75F-7F20-4748F4729B58}"/>
              </a:ext>
            </a:extLst>
          </p:cNvPr>
          <p:cNvSpPr>
            <a:spLocks noGrp="1"/>
          </p:cNvSpPr>
          <p:nvPr>
            <p:ph idx="1"/>
          </p:nvPr>
        </p:nvSpPr>
        <p:spPr/>
        <p:txBody>
          <a:bodyPr numCol="1">
            <a:normAutofit fontScale="62500" lnSpcReduction="20000"/>
          </a:bodyPr>
          <a:lstStyle/>
          <a:p>
            <a:r>
              <a:rPr lang="nl-BE" sz="4000" dirty="0"/>
              <a:t> </a:t>
            </a:r>
            <a:r>
              <a:rPr lang="nl-BE" sz="2600" b="1" dirty="0">
                <a:solidFill>
                  <a:schemeClr val="accent1"/>
                </a:solidFill>
              </a:rPr>
              <a:t>Object destructuring</a:t>
            </a:r>
            <a:r>
              <a:rPr lang="nl-BE" sz="2600" dirty="0">
                <a:solidFill>
                  <a:schemeClr val="accent1"/>
                </a:solidFill>
              </a:rPr>
              <a:t> </a:t>
            </a:r>
            <a:r>
              <a:rPr lang="nl-BE" sz="2600" dirty="0"/>
              <a:t>is een manier om snel en overzichtelijk waarden uit een </a:t>
            </a:r>
            <a:br>
              <a:rPr lang="nl-BE" sz="2600" dirty="0"/>
            </a:br>
            <a:r>
              <a:rPr lang="nl-BE" sz="2600" dirty="0"/>
              <a:t>  object te halen en in variabelen te steken.</a:t>
            </a:r>
            <a:endParaRPr lang="nl-BE" sz="2300" dirty="0"/>
          </a:p>
          <a:p>
            <a:pPr marL="800100" lvl="2" indent="0">
              <a:spcBef>
                <a:spcPts val="0"/>
              </a:spcBef>
              <a:buClrTx/>
              <a:buSzTx/>
              <a:buNone/>
              <a:defRPr/>
            </a:pPr>
            <a:endParaRPr lang="nl-BE" sz="2000" dirty="0">
              <a:solidFill>
                <a:srgbClr val="569CD6"/>
              </a:solidFill>
              <a:latin typeface="Menlo" panose="020B0609030804020204" pitchFamily="49" charset="0"/>
              <a:ea typeface="Menlo" panose="020B0609030804020204" pitchFamily="49" charset="0"/>
              <a:cs typeface="Menlo" panose="020B0609030804020204" pitchFamily="49" charset="0"/>
            </a:endParaRPr>
          </a:p>
          <a:p>
            <a:pPr marL="800100" lvl="2" indent="0">
              <a:spcBef>
                <a:spcPts val="0"/>
              </a:spcBef>
              <a:buClrTx/>
              <a:buSzTx/>
              <a:buNone/>
              <a:defRPr/>
            </a:pPr>
            <a:r>
              <a:rPr lang="nl-BE" sz="2000" dirty="0">
                <a:solidFill>
                  <a:srgbClr val="569CD6"/>
                </a:solidFill>
                <a:latin typeface="Menlo" panose="020B0609030804020204" pitchFamily="49" charset="0"/>
                <a:ea typeface="Menlo" panose="020B0609030804020204" pitchFamily="49" charset="0"/>
                <a:cs typeface="Menlo" panose="020B0609030804020204" pitchFamily="49" charset="0"/>
              </a:rPr>
              <a:t>const</a:t>
            </a: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 auto = {</a:t>
            </a:r>
          </a:p>
          <a:p>
            <a:pPr marL="1257300" lvl="3" indent="0">
              <a:spcBef>
                <a:spcPts val="0"/>
              </a:spcBef>
              <a:buClrTx/>
              <a:buSzTx/>
              <a:buNone/>
              <a:defRPr/>
            </a:pP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	merk: </a:t>
            </a:r>
            <a:r>
              <a:rPr lang="nl-BE" sz="2000" dirty="0">
                <a:solidFill>
                  <a:srgbClr val="CE9178"/>
                </a:solidFill>
                <a:latin typeface="Menlo" panose="020B0609030804020204" pitchFamily="49" charset="0"/>
                <a:ea typeface="Menlo" panose="020B0609030804020204" pitchFamily="49" charset="0"/>
                <a:cs typeface="Menlo" panose="020B0609030804020204" pitchFamily="49" charset="0"/>
              </a:rPr>
              <a:t>”Toyota"</a:t>
            </a: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a:t>
            </a:r>
          </a:p>
          <a:p>
            <a:pPr marL="1257300" lvl="3" indent="0">
              <a:spcBef>
                <a:spcPts val="0"/>
              </a:spcBef>
              <a:buClrTx/>
              <a:buSzTx/>
              <a:buNone/>
              <a:defRPr/>
            </a:pP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	model:</a:t>
            </a:r>
            <a:r>
              <a:rPr lang="nl-BE" sz="200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nl-BE" sz="2000" dirty="0">
                <a:solidFill>
                  <a:srgbClr val="CE9178"/>
                </a:solidFill>
                <a:latin typeface="Menlo" panose="020B0609030804020204" pitchFamily="49" charset="0"/>
                <a:ea typeface="Menlo" panose="020B0609030804020204" pitchFamily="49" charset="0"/>
                <a:cs typeface="Menlo" panose="020B0609030804020204" pitchFamily="49" charset="0"/>
              </a:rPr>
              <a:t>”Toyota"</a:t>
            </a:r>
            <a:r>
              <a:rPr lang="nl-BE" sz="2000" dirty="0">
                <a:solidFill>
                  <a:schemeClr val="tx1"/>
                </a:solidFill>
                <a:latin typeface="Menlo" panose="020B0609030804020204" pitchFamily="49" charset="0"/>
                <a:ea typeface="Menlo" panose="020B0609030804020204" pitchFamily="49" charset="0"/>
                <a:cs typeface="Menlo" panose="020B0609030804020204" pitchFamily="49" charset="0"/>
              </a:rPr>
              <a:t>,</a:t>
            </a:r>
            <a:endParaRPr lang="nl-BE" sz="2000" dirty="0">
              <a:solidFill>
                <a:prstClr val="black"/>
              </a:solidFill>
              <a:latin typeface="Menlo" panose="020B0609030804020204" pitchFamily="49" charset="0"/>
              <a:ea typeface="Menlo" panose="020B0609030804020204" pitchFamily="49" charset="0"/>
              <a:cs typeface="Menlo" panose="020B0609030804020204" pitchFamily="49" charset="0"/>
            </a:endParaRPr>
          </a:p>
          <a:p>
            <a:pPr marL="1257300" lvl="3" indent="0">
              <a:spcBef>
                <a:spcPts val="0"/>
              </a:spcBef>
              <a:buClrTx/>
              <a:buSzTx/>
              <a:buNone/>
              <a:defRPr/>
            </a:pP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	jaar: </a:t>
            </a:r>
            <a:r>
              <a:rPr lang="nl-BE" sz="2000" dirty="0">
                <a:solidFill>
                  <a:srgbClr val="92D050"/>
                </a:solidFill>
                <a:latin typeface="Menlo" panose="020B0609030804020204" pitchFamily="49" charset="0"/>
                <a:ea typeface="Menlo" panose="020B0609030804020204" pitchFamily="49" charset="0"/>
                <a:cs typeface="Menlo" panose="020B0609030804020204" pitchFamily="49" charset="0"/>
              </a:rPr>
              <a:t>2022</a:t>
            </a:r>
          </a:p>
          <a:p>
            <a:pPr marL="800100" lvl="2" indent="0">
              <a:spcBef>
                <a:spcPts val="0"/>
              </a:spcBef>
              <a:buClrTx/>
              <a:buSzTx/>
              <a:buNone/>
              <a:defRPr/>
            </a:pPr>
            <a:r>
              <a:rPr lang="nl-BE" sz="2000" dirty="0">
                <a:solidFill>
                  <a:prstClr val="black"/>
                </a:solidFill>
                <a:latin typeface="Menlo" panose="020B0609030804020204" pitchFamily="49" charset="0"/>
                <a:ea typeface="Menlo" panose="020B0609030804020204" pitchFamily="49" charset="0"/>
                <a:cs typeface="Menlo" panose="020B0609030804020204" pitchFamily="49" charset="0"/>
              </a:rPr>
              <a:t>};</a:t>
            </a:r>
            <a:endParaRPr lang="nl-BE" sz="2000" dirty="0">
              <a:solidFill>
                <a:schemeClr val="tx1"/>
              </a:solidFill>
              <a:latin typeface="Menlo" panose="020B0609030804020204" pitchFamily="49" charset="0"/>
              <a:ea typeface="Menlo" panose="020B0609030804020204" pitchFamily="49" charset="0"/>
              <a:cs typeface="Menlo" panose="020B0609030804020204" pitchFamily="49" charset="0"/>
            </a:endParaRPr>
          </a:p>
          <a:p>
            <a:pPr marL="400050" lvl="1" indent="0">
              <a:buNone/>
            </a:pPr>
            <a:endParaRPr lang="nl-BE" sz="2000" dirty="0">
              <a:solidFill>
                <a:srgbClr val="00B050"/>
              </a:solidFill>
              <a:latin typeface="Menlo" panose="020B0609030804020204" pitchFamily="49" charset="0"/>
              <a:ea typeface="Menlo" panose="020B0609030804020204" pitchFamily="49" charset="0"/>
              <a:cs typeface="Menlo" panose="020B0609030804020204" pitchFamily="49" charset="0"/>
            </a:endParaRPr>
          </a:p>
          <a:p>
            <a:pPr marL="800100" lvl="2" indent="0">
              <a:buNone/>
            </a:pPr>
            <a:r>
              <a:rPr lang="nl-BE" sz="1800" dirty="0">
                <a:solidFill>
                  <a:srgbClr val="00B050"/>
                </a:solidFill>
                <a:latin typeface="Menlo" panose="020B0609030804020204" pitchFamily="49" charset="0"/>
                <a:ea typeface="Menlo" panose="020B0609030804020204" pitchFamily="49" charset="0"/>
                <a:cs typeface="Menlo" panose="020B0609030804020204" pitchFamily="49" charset="0"/>
              </a:rPr>
              <a:t>// Zonder destructuring</a:t>
            </a:r>
          </a:p>
          <a:p>
            <a:pPr marL="800100" lvl="2" indent="0">
              <a:buNone/>
            </a:pPr>
            <a:r>
              <a:rPr lang="nl-BE" sz="1900" dirty="0">
                <a:solidFill>
                  <a:srgbClr val="569CD6"/>
                </a:solidFill>
                <a:latin typeface="Menlo" panose="020B0609030804020204" pitchFamily="49" charset="0"/>
                <a:ea typeface="Menlo" panose="020B0609030804020204" pitchFamily="49" charset="0"/>
                <a:cs typeface="Menlo" panose="020B0609030804020204" pitchFamily="49" charset="0"/>
              </a:rPr>
              <a:t>const</a:t>
            </a:r>
            <a:r>
              <a:rPr lang="nl-BE" sz="1800" dirty="0">
                <a:solidFill>
                  <a:srgbClr val="00B050"/>
                </a:solidFill>
                <a:latin typeface="Menlo" panose="020B0609030804020204" pitchFamily="49" charset="0"/>
                <a:ea typeface="Menlo" panose="020B0609030804020204" pitchFamily="49" charset="0"/>
                <a:cs typeface="Menlo" panose="020B0609030804020204" pitchFamily="49" charset="0"/>
              </a:rPr>
              <a:t> </a:t>
            </a:r>
            <a:r>
              <a:rPr lang="nl-BE" sz="1800" dirty="0">
                <a:solidFill>
                  <a:schemeClr val="tx1"/>
                </a:solidFill>
                <a:latin typeface="Menlo" panose="020B0609030804020204" pitchFamily="49" charset="0"/>
                <a:ea typeface="Menlo" panose="020B0609030804020204" pitchFamily="49" charset="0"/>
                <a:cs typeface="Menlo" panose="020B0609030804020204" pitchFamily="49" charset="0"/>
              </a:rPr>
              <a:t>merk1 = auto.merk;</a:t>
            </a:r>
          </a:p>
          <a:p>
            <a:pPr marL="800100" lvl="2" indent="0">
              <a:buNone/>
            </a:pPr>
            <a:r>
              <a:rPr lang="nl-BE" sz="1900" dirty="0">
                <a:solidFill>
                  <a:srgbClr val="569CD6"/>
                </a:solidFill>
                <a:latin typeface="Menlo" panose="020B0609030804020204" pitchFamily="49" charset="0"/>
                <a:ea typeface="Menlo" panose="020B0609030804020204" pitchFamily="49" charset="0"/>
                <a:cs typeface="Menlo" panose="020B0609030804020204" pitchFamily="49" charset="0"/>
              </a:rPr>
              <a:t>const</a:t>
            </a:r>
            <a:r>
              <a:rPr lang="nl-BE" sz="1800" dirty="0">
                <a:solidFill>
                  <a:srgbClr val="00B050"/>
                </a:solidFill>
                <a:latin typeface="Menlo" panose="020B0609030804020204" pitchFamily="49" charset="0"/>
                <a:ea typeface="Menlo" panose="020B0609030804020204" pitchFamily="49" charset="0"/>
                <a:cs typeface="Menlo" panose="020B0609030804020204" pitchFamily="49" charset="0"/>
              </a:rPr>
              <a:t> </a:t>
            </a:r>
            <a:r>
              <a:rPr lang="nl-BE" sz="1800" dirty="0">
                <a:solidFill>
                  <a:schemeClr val="tx1"/>
                </a:solidFill>
                <a:latin typeface="Menlo" panose="020B0609030804020204" pitchFamily="49" charset="0"/>
                <a:ea typeface="Menlo" panose="020B0609030804020204" pitchFamily="49" charset="0"/>
                <a:cs typeface="Menlo" panose="020B0609030804020204" pitchFamily="49" charset="0"/>
              </a:rPr>
              <a:t>model1 = auto.model;</a:t>
            </a:r>
          </a:p>
          <a:p>
            <a:pPr marL="800100" lvl="2" indent="0">
              <a:buNone/>
            </a:pPr>
            <a:endParaRPr lang="nl-BE" sz="1800" dirty="0">
              <a:solidFill>
                <a:srgbClr val="00B050"/>
              </a:solidFill>
              <a:latin typeface="Menlo" panose="020B0609030804020204" pitchFamily="49" charset="0"/>
              <a:ea typeface="Menlo" panose="020B0609030804020204" pitchFamily="49" charset="0"/>
              <a:cs typeface="Menlo" panose="020B0609030804020204" pitchFamily="49" charset="0"/>
            </a:endParaRPr>
          </a:p>
          <a:p>
            <a:pPr marL="800100" lvl="2" indent="0">
              <a:buNone/>
            </a:pPr>
            <a:r>
              <a:rPr lang="nl-BE" sz="1800" dirty="0">
                <a:solidFill>
                  <a:srgbClr val="00B050"/>
                </a:solidFill>
                <a:latin typeface="Menlo" panose="020B0609030804020204" pitchFamily="49" charset="0"/>
                <a:ea typeface="Menlo" panose="020B0609030804020204" pitchFamily="49" charset="0"/>
                <a:cs typeface="Menlo" panose="020B0609030804020204" pitchFamily="49" charset="0"/>
              </a:rPr>
              <a:t>// Met destructuring</a:t>
            </a:r>
          </a:p>
          <a:p>
            <a:pPr marL="800100" lvl="2" indent="0">
              <a:buNone/>
            </a:pPr>
            <a:r>
              <a:rPr lang="nl-BE" sz="1900" dirty="0">
                <a:solidFill>
                  <a:srgbClr val="569CD6"/>
                </a:solidFill>
                <a:latin typeface="Menlo" panose="020B0609030804020204" pitchFamily="49" charset="0"/>
                <a:ea typeface="Menlo" panose="020B0609030804020204" pitchFamily="49" charset="0"/>
                <a:cs typeface="Menlo" panose="020B0609030804020204" pitchFamily="49" charset="0"/>
              </a:rPr>
              <a:t>const</a:t>
            </a:r>
            <a:r>
              <a:rPr lang="nl-BE" sz="1800" dirty="0">
                <a:solidFill>
                  <a:srgbClr val="00B050"/>
                </a:solidFill>
                <a:latin typeface="Menlo" panose="020B0609030804020204" pitchFamily="49" charset="0"/>
                <a:ea typeface="Menlo" panose="020B0609030804020204" pitchFamily="49" charset="0"/>
                <a:cs typeface="Menlo" panose="020B0609030804020204" pitchFamily="49" charset="0"/>
              </a:rPr>
              <a:t> </a:t>
            </a:r>
            <a:r>
              <a:rPr lang="nl-BE" sz="1800" dirty="0">
                <a:solidFill>
                  <a:schemeClr val="tx1"/>
                </a:solidFill>
                <a:latin typeface="Menlo" panose="020B0609030804020204" pitchFamily="49" charset="0"/>
                <a:ea typeface="Menlo" panose="020B0609030804020204" pitchFamily="49" charset="0"/>
                <a:cs typeface="Menlo" panose="020B0609030804020204" pitchFamily="49" charset="0"/>
              </a:rPr>
              <a:t>{ merk, model } = auto;</a:t>
            </a:r>
          </a:p>
          <a:p>
            <a:pPr marL="800100" lvl="2" indent="0">
              <a:buNone/>
            </a:pPr>
            <a:endParaRPr lang="nl-BE" sz="1800" dirty="0">
              <a:solidFill>
                <a:schemeClr val="tx1"/>
              </a:solidFill>
              <a:latin typeface="Menlo" panose="020B0609030804020204" pitchFamily="49" charset="0"/>
              <a:ea typeface="Menlo" panose="020B0609030804020204" pitchFamily="49" charset="0"/>
              <a:cs typeface="Menlo" panose="020B0609030804020204" pitchFamily="49" charset="0"/>
            </a:endParaRPr>
          </a:p>
          <a:p>
            <a:pPr marL="800100" lvl="2" indent="0">
              <a:buNone/>
            </a:pPr>
            <a:r>
              <a:rPr lang="nl-BE" sz="1900" dirty="0">
                <a:latin typeface="Menlo" panose="020B0609030804020204" pitchFamily="49" charset="0"/>
                <a:ea typeface="Menlo" panose="020B0609030804020204" pitchFamily="49" charset="0"/>
                <a:cs typeface="Menlo" panose="020B0609030804020204" pitchFamily="49" charset="0"/>
              </a:rPr>
              <a:t>console.</a:t>
            </a:r>
            <a:r>
              <a:rPr lang="nl-BE" sz="1900" dirty="0">
                <a:solidFill>
                  <a:srgbClr val="569CD6"/>
                </a:solidFill>
                <a:latin typeface="Menlo" panose="020B0609030804020204" pitchFamily="49" charset="0"/>
                <a:ea typeface="Menlo" panose="020B0609030804020204" pitchFamily="49" charset="0"/>
                <a:cs typeface="Menlo" panose="020B0609030804020204" pitchFamily="49" charset="0"/>
              </a:rPr>
              <a:t>log</a:t>
            </a:r>
            <a:r>
              <a:rPr lang="nl-BE" sz="1900" dirty="0">
                <a:latin typeface="Menlo" panose="020B0609030804020204" pitchFamily="49" charset="0"/>
                <a:ea typeface="Menlo" panose="020B0609030804020204" pitchFamily="49" charset="0"/>
                <a:cs typeface="Menlo" panose="020B0609030804020204" pitchFamily="49" charset="0"/>
              </a:rPr>
              <a:t>(merk)</a:t>
            </a:r>
            <a:r>
              <a:rPr lang="nl-BE" sz="1900" dirty="0">
                <a:solidFill>
                  <a:schemeClr val="accent6">
                    <a:lumMod val="10000"/>
                  </a:schemeClr>
                </a:solidFill>
                <a:latin typeface="Menlo" panose="020B0609030804020204" pitchFamily="49" charset="0"/>
                <a:ea typeface="Menlo" panose="020B0609030804020204" pitchFamily="49" charset="0"/>
                <a:cs typeface="Menlo" panose="020B0609030804020204" pitchFamily="49" charset="0"/>
              </a:rPr>
              <a:t>; </a:t>
            </a:r>
            <a:r>
              <a:rPr lang="nl-BE" sz="1900" dirty="0">
                <a:solidFill>
                  <a:srgbClr val="00B050"/>
                </a:solidFill>
                <a:latin typeface="Menlo" panose="020B0609030804020204" pitchFamily="49" charset="0"/>
                <a:ea typeface="Menlo" panose="020B0609030804020204" pitchFamily="49" charset="0"/>
                <a:cs typeface="Menlo" panose="020B0609030804020204" pitchFamily="49" charset="0"/>
              </a:rPr>
              <a:t>// “Toyota”</a:t>
            </a:r>
          </a:p>
          <a:p>
            <a:pPr marL="800100" lvl="2" indent="0">
              <a:buNone/>
            </a:pPr>
            <a:r>
              <a:rPr lang="nl-BE" sz="1900" dirty="0">
                <a:latin typeface="Menlo" panose="020B0609030804020204" pitchFamily="49" charset="0"/>
                <a:ea typeface="Menlo" panose="020B0609030804020204" pitchFamily="49" charset="0"/>
                <a:cs typeface="Menlo" panose="020B0609030804020204" pitchFamily="49" charset="0"/>
              </a:rPr>
              <a:t>console.</a:t>
            </a:r>
            <a:r>
              <a:rPr lang="nl-BE" sz="1900" dirty="0">
                <a:solidFill>
                  <a:srgbClr val="569CD6"/>
                </a:solidFill>
                <a:latin typeface="Menlo" panose="020B0609030804020204" pitchFamily="49" charset="0"/>
                <a:ea typeface="Menlo" panose="020B0609030804020204" pitchFamily="49" charset="0"/>
                <a:cs typeface="Menlo" panose="020B0609030804020204" pitchFamily="49" charset="0"/>
              </a:rPr>
              <a:t>log</a:t>
            </a:r>
            <a:r>
              <a:rPr lang="nl-BE" sz="1900" dirty="0">
                <a:latin typeface="Menlo" panose="020B0609030804020204" pitchFamily="49" charset="0"/>
                <a:ea typeface="Menlo" panose="020B0609030804020204" pitchFamily="49" charset="0"/>
                <a:cs typeface="Menlo" panose="020B0609030804020204" pitchFamily="49" charset="0"/>
              </a:rPr>
              <a:t>(model)</a:t>
            </a:r>
            <a:r>
              <a:rPr lang="nl-BE" sz="1900" dirty="0">
                <a:solidFill>
                  <a:schemeClr val="accent6">
                    <a:lumMod val="10000"/>
                  </a:schemeClr>
                </a:solidFill>
                <a:latin typeface="Menlo" panose="020B0609030804020204" pitchFamily="49" charset="0"/>
                <a:ea typeface="Menlo" panose="020B0609030804020204" pitchFamily="49" charset="0"/>
                <a:cs typeface="Menlo" panose="020B0609030804020204" pitchFamily="49" charset="0"/>
              </a:rPr>
              <a:t>; </a:t>
            </a:r>
            <a:r>
              <a:rPr lang="nl-BE" sz="1900" dirty="0">
                <a:solidFill>
                  <a:srgbClr val="00B050"/>
                </a:solidFill>
                <a:latin typeface="Menlo" panose="020B0609030804020204" pitchFamily="49" charset="0"/>
                <a:ea typeface="Menlo" panose="020B0609030804020204" pitchFamily="49" charset="0"/>
                <a:cs typeface="Menlo" panose="020B0609030804020204" pitchFamily="49" charset="0"/>
              </a:rPr>
              <a:t>// “Corolla”</a:t>
            </a:r>
          </a:p>
        </p:txBody>
      </p:sp>
      <p:sp>
        <p:nvSpPr>
          <p:cNvPr id="4" name="Tijdelijke aanduiding voor dianummer 3">
            <a:extLst>
              <a:ext uri="{FF2B5EF4-FFF2-40B4-BE49-F238E27FC236}">
                <a16:creationId xmlns:a16="http://schemas.microsoft.com/office/drawing/2014/main" id="{E996E5DD-C126-06FF-F5CF-1798C69FB0A7}"/>
              </a:ext>
            </a:extLst>
          </p:cNvPr>
          <p:cNvSpPr>
            <a:spLocks noGrp="1"/>
          </p:cNvSpPr>
          <p:nvPr>
            <p:ph type="sldNum" sz="quarter" idx="12"/>
          </p:nvPr>
        </p:nvSpPr>
        <p:spPr/>
        <p:txBody>
          <a:bodyPr/>
          <a:lstStyle/>
          <a:p>
            <a:fld id="{31EF2F79-9DA9-4660-849C-6BEF883F7698}" type="slidenum">
              <a:rPr lang="nl-BE" smtClean="0"/>
              <a:t>52</a:t>
            </a:fld>
            <a:endParaRPr lang="nl-BE"/>
          </a:p>
        </p:txBody>
      </p:sp>
      <p:sp>
        <p:nvSpPr>
          <p:cNvPr id="5" name="Tekstvak 4">
            <a:extLst>
              <a:ext uri="{FF2B5EF4-FFF2-40B4-BE49-F238E27FC236}">
                <a16:creationId xmlns:a16="http://schemas.microsoft.com/office/drawing/2014/main" id="{49D3347B-25D6-9F9C-45C1-462EF0F94544}"/>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8948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06FD81-0830-5743-2334-2FD4F20AC784}"/>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681879F9-FE05-6A0C-3549-617011523B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 name="Straight Connector 20">
              <a:extLst>
                <a:ext uri="{FF2B5EF4-FFF2-40B4-BE49-F238E27FC236}">
                  <a16:creationId xmlns:a16="http://schemas.microsoft.com/office/drawing/2014/main" id="{D5A1351A-E14E-BFBE-8202-0D5A3DFA8C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C64A8C8-1427-5F89-A3D0-FB74C458F4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A565D7EB-E2E1-56A4-5200-371607B3A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4" name="Rectangle 25">
              <a:extLst>
                <a:ext uri="{FF2B5EF4-FFF2-40B4-BE49-F238E27FC236}">
                  <a16:creationId xmlns:a16="http://schemas.microsoft.com/office/drawing/2014/main" id="{BCA4C24F-6481-DFD8-0BE0-8A1C3F7C2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5" name="Isosceles Triangle 24">
              <a:extLst>
                <a:ext uri="{FF2B5EF4-FFF2-40B4-BE49-F238E27FC236}">
                  <a16:creationId xmlns:a16="http://schemas.microsoft.com/office/drawing/2014/main" id="{C19D41F3-611E-38C4-CCBB-25017D3A7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6" name="Rectangle 27">
              <a:extLst>
                <a:ext uri="{FF2B5EF4-FFF2-40B4-BE49-F238E27FC236}">
                  <a16:creationId xmlns:a16="http://schemas.microsoft.com/office/drawing/2014/main" id="{6F40C665-6054-7F07-29AB-870430F7C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7" name="Rectangle 28">
              <a:extLst>
                <a:ext uri="{FF2B5EF4-FFF2-40B4-BE49-F238E27FC236}">
                  <a16:creationId xmlns:a16="http://schemas.microsoft.com/office/drawing/2014/main" id="{63679131-1F27-664A-28A0-19E8554B7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8" name="Rectangle 29">
              <a:extLst>
                <a:ext uri="{FF2B5EF4-FFF2-40B4-BE49-F238E27FC236}">
                  <a16:creationId xmlns:a16="http://schemas.microsoft.com/office/drawing/2014/main" id="{5F523653-6F90-3418-EA11-CC7D0A745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9" name="Isosceles Triangle 28">
              <a:extLst>
                <a:ext uri="{FF2B5EF4-FFF2-40B4-BE49-F238E27FC236}">
                  <a16:creationId xmlns:a16="http://schemas.microsoft.com/office/drawing/2014/main" id="{3F859D47-1763-008B-8C30-29B889C67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30" name="Isosceles Triangle 29">
              <a:extLst>
                <a:ext uri="{FF2B5EF4-FFF2-40B4-BE49-F238E27FC236}">
                  <a16:creationId xmlns:a16="http://schemas.microsoft.com/office/drawing/2014/main" id="{F3371AB2-A08A-C238-7AE3-C98439B96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useBgFill="1">
        <p:nvSpPr>
          <p:cNvPr id="32" name="Rectangle 31">
            <a:extLst>
              <a:ext uri="{FF2B5EF4-FFF2-40B4-BE49-F238E27FC236}">
                <a16:creationId xmlns:a16="http://schemas.microsoft.com/office/drawing/2014/main" id="{CD56DD4D-8384-7838-97D6-048E5C4B2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4" name="Rectangle 33">
            <a:extLst>
              <a:ext uri="{FF2B5EF4-FFF2-40B4-BE49-F238E27FC236}">
                <a16:creationId xmlns:a16="http://schemas.microsoft.com/office/drawing/2014/main" id="{1234E2E2-6681-E38C-B9BD-CC383723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795107C1-F655-E052-9802-402935CFD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8B64744-5595-58F3-0114-B1DC94D3D1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CB48F7F2-5DC0-462B-5FFA-C3B1A3FB6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2" name="Rectangle 25">
            <a:extLst>
              <a:ext uri="{FF2B5EF4-FFF2-40B4-BE49-F238E27FC236}">
                <a16:creationId xmlns:a16="http://schemas.microsoft.com/office/drawing/2014/main" id="{157BD422-C045-ED2E-205D-DEBE0259B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4" name="Isosceles Triangle 43">
            <a:extLst>
              <a:ext uri="{FF2B5EF4-FFF2-40B4-BE49-F238E27FC236}">
                <a16:creationId xmlns:a16="http://schemas.microsoft.com/office/drawing/2014/main" id="{7D056381-FBB4-CE36-9C87-018AE5408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6" name="Rectangle 27">
            <a:extLst>
              <a:ext uri="{FF2B5EF4-FFF2-40B4-BE49-F238E27FC236}">
                <a16:creationId xmlns:a16="http://schemas.microsoft.com/office/drawing/2014/main" id="{84088705-21D3-037E-C3BC-97A2E8F06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8" name="Isosceles Triangle 47">
            <a:extLst>
              <a:ext uri="{FF2B5EF4-FFF2-40B4-BE49-F238E27FC236}">
                <a16:creationId xmlns:a16="http://schemas.microsoft.com/office/drawing/2014/main" id="{7B1D5501-68A1-741E-BFB5-A5D95A3E2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0" name="Freeform: Shape 49">
            <a:extLst>
              <a:ext uri="{FF2B5EF4-FFF2-40B4-BE49-F238E27FC236}">
                <a16:creationId xmlns:a16="http://schemas.microsoft.com/office/drawing/2014/main" id="{66EF3B5D-47D1-A4CA-260B-C2CE5C08D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el 2">
            <a:extLst>
              <a:ext uri="{FF2B5EF4-FFF2-40B4-BE49-F238E27FC236}">
                <a16:creationId xmlns:a16="http://schemas.microsoft.com/office/drawing/2014/main" id="{18D7A7F0-F92F-16A3-CFAC-86C1A2C60275}"/>
              </a:ext>
            </a:extLst>
          </p:cNvPr>
          <p:cNvSpPr>
            <a:spLocks noGrp="1"/>
          </p:cNvSpPr>
          <p:nvPr>
            <p:ph type="title"/>
          </p:nvPr>
        </p:nvSpPr>
        <p:spPr>
          <a:xfrm>
            <a:off x="7266865" y="2383061"/>
            <a:ext cx="4512989" cy="2227730"/>
          </a:xfrm>
        </p:spPr>
        <p:txBody>
          <a:bodyPr vert="horz" lIns="91440" tIns="45720" rIns="91440" bIns="45720" rtlCol="0" anchor="ctr">
            <a:normAutofit/>
          </a:bodyPr>
          <a:lstStyle/>
          <a:p>
            <a:r>
              <a:rPr lang="en-US" sz="6000" dirty="0" err="1">
                <a:solidFill>
                  <a:srgbClr val="FFFFFF"/>
                </a:solidFill>
              </a:rPr>
              <a:t>Oefeningen</a:t>
            </a:r>
            <a:endParaRPr lang="en-US" sz="6000" dirty="0">
              <a:solidFill>
                <a:srgbClr val="FFFFFF"/>
              </a:solidFill>
            </a:endParaRPr>
          </a:p>
        </p:txBody>
      </p:sp>
      <p:pic>
        <p:nvPicPr>
          <p:cNvPr id="15" name="Graphic 14" descr="Halter">
            <a:extLst>
              <a:ext uri="{FF2B5EF4-FFF2-40B4-BE49-F238E27FC236}">
                <a16:creationId xmlns:a16="http://schemas.microsoft.com/office/drawing/2014/main" id="{AFB63186-6E01-DBB3-8542-7FB3199EE6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51" y="1545062"/>
            <a:ext cx="3856774" cy="3856774"/>
          </a:xfrm>
          <a:prstGeom prst="rect">
            <a:avLst/>
          </a:prstGeom>
        </p:spPr>
      </p:pic>
      <p:sp>
        <p:nvSpPr>
          <p:cNvPr id="4" name="Tijdelijke aanduiding voor dianummer 3">
            <a:extLst>
              <a:ext uri="{FF2B5EF4-FFF2-40B4-BE49-F238E27FC236}">
                <a16:creationId xmlns:a16="http://schemas.microsoft.com/office/drawing/2014/main" id="{70CF4C97-82C0-56DC-0A60-3818D4E6A136}"/>
              </a:ext>
            </a:extLst>
          </p:cNvPr>
          <p:cNvSpPr>
            <a:spLocks noGrp="1"/>
          </p:cNvSpPr>
          <p:nvPr>
            <p:ph type="sldNum" sz="quarter" idx="13"/>
          </p:nvPr>
        </p:nvSpPr>
        <p:spPr>
          <a:xfrm>
            <a:off x="9662553" y="6041362"/>
            <a:ext cx="566186" cy="365125"/>
          </a:xfrm>
        </p:spPr>
        <p:txBody>
          <a:bodyPr vert="horz" lIns="91440" tIns="45720" rIns="91440" bIns="45720" rtlCol="0" anchor="ctr">
            <a:normAutofit/>
          </a:bodyPr>
          <a:lstStyle/>
          <a:p>
            <a:pPr defTabSz="914400">
              <a:spcAft>
                <a:spcPts val="600"/>
              </a:spcAft>
            </a:pPr>
            <a:fld id="{31EF2F79-9DA9-4660-849C-6BEF883F7698}" type="slidenum">
              <a:rPr lang="en-US">
                <a:solidFill>
                  <a:srgbClr val="FFFFFF"/>
                </a:solidFill>
              </a:rPr>
              <a:pPr defTabSz="914400">
                <a:spcAft>
                  <a:spcPts val="600"/>
                </a:spcAft>
              </a:pPr>
              <a:t>53</a:t>
            </a:fld>
            <a:endParaRPr lang="en-US">
              <a:solidFill>
                <a:srgbClr val="FFFFFF"/>
              </a:solidFill>
            </a:endParaRPr>
          </a:p>
        </p:txBody>
      </p:sp>
    </p:spTree>
    <p:extLst>
      <p:ext uri="{BB962C8B-B14F-4D97-AF65-F5344CB8AC3E}">
        <p14:creationId xmlns:p14="http://schemas.microsoft.com/office/powerpoint/2010/main" val="2091675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F7FE46-2F90-ED3B-7ABA-CCBE1968DC86}"/>
            </a:ext>
          </a:extLst>
        </p:cNvPr>
        <p:cNvGrpSpPr/>
        <p:nvPr/>
      </p:nvGrpSpPr>
      <p:grpSpPr>
        <a:xfrm>
          <a:off x="0" y="0"/>
          <a:ext cx="0" cy="0"/>
          <a:chOff x="0" y="0"/>
          <a:chExt cx="0" cy="0"/>
        </a:xfrm>
      </p:grpSpPr>
      <p:grpSp>
        <p:nvGrpSpPr>
          <p:cNvPr id="91" name="Group 90">
            <a:extLst>
              <a:ext uri="{FF2B5EF4-FFF2-40B4-BE49-F238E27FC236}">
                <a16:creationId xmlns:a16="http://schemas.microsoft.com/office/drawing/2014/main" id="{24E9A37C-F4F9-B431-DFED-380F457FBB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2" name="Straight Connector 91">
              <a:extLst>
                <a:ext uri="{FF2B5EF4-FFF2-40B4-BE49-F238E27FC236}">
                  <a16:creationId xmlns:a16="http://schemas.microsoft.com/office/drawing/2014/main" id="{79C45276-4115-DF08-2038-932B038D21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C3C4418C-EF16-72CB-59BA-2E380ED7D4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4" name="Rectangle 23">
              <a:extLst>
                <a:ext uri="{FF2B5EF4-FFF2-40B4-BE49-F238E27FC236}">
                  <a16:creationId xmlns:a16="http://schemas.microsoft.com/office/drawing/2014/main" id="{3677FED1-248F-9D6A-82A5-72F6F31CC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5" name="Rectangle 25">
              <a:extLst>
                <a:ext uri="{FF2B5EF4-FFF2-40B4-BE49-F238E27FC236}">
                  <a16:creationId xmlns:a16="http://schemas.microsoft.com/office/drawing/2014/main" id="{3781075A-50D5-A012-1F97-62FCC6A2C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6" name="Isosceles Triangle 95">
              <a:extLst>
                <a:ext uri="{FF2B5EF4-FFF2-40B4-BE49-F238E27FC236}">
                  <a16:creationId xmlns:a16="http://schemas.microsoft.com/office/drawing/2014/main" id="{34768B35-BF7F-3712-3A39-60FB85B9A3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7" name="Rectangle 27">
              <a:extLst>
                <a:ext uri="{FF2B5EF4-FFF2-40B4-BE49-F238E27FC236}">
                  <a16:creationId xmlns:a16="http://schemas.microsoft.com/office/drawing/2014/main" id="{362424F3-15C2-CD0E-F070-BB90FE905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8" name="Rectangle 28">
              <a:extLst>
                <a:ext uri="{FF2B5EF4-FFF2-40B4-BE49-F238E27FC236}">
                  <a16:creationId xmlns:a16="http://schemas.microsoft.com/office/drawing/2014/main" id="{1BB21F45-4A56-FA6E-6EAF-DA5B14DBD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9" name="Rectangle 29">
              <a:extLst>
                <a:ext uri="{FF2B5EF4-FFF2-40B4-BE49-F238E27FC236}">
                  <a16:creationId xmlns:a16="http://schemas.microsoft.com/office/drawing/2014/main" id="{4883448A-B446-AF9A-CE48-F6B9239E7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00" name="Isosceles Triangle 99">
              <a:extLst>
                <a:ext uri="{FF2B5EF4-FFF2-40B4-BE49-F238E27FC236}">
                  <a16:creationId xmlns:a16="http://schemas.microsoft.com/office/drawing/2014/main" id="{58E7B9FD-4F55-0512-42D9-C4CAFD210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01" name="Isosceles Triangle 100">
              <a:extLst>
                <a:ext uri="{FF2B5EF4-FFF2-40B4-BE49-F238E27FC236}">
                  <a16:creationId xmlns:a16="http://schemas.microsoft.com/office/drawing/2014/main" id="{6465A943-F6EC-8496-E788-C4E8E9802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pic>
        <p:nvPicPr>
          <p:cNvPr id="72" name="Picture 71" descr="Computerscript op een scherm">
            <a:extLst>
              <a:ext uri="{FF2B5EF4-FFF2-40B4-BE49-F238E27FC236}">
                <a16:creationId xmlns:a16="http://schemas.microsoft.com/office/drawing/2014/main" id="{7CB47E9F-9D54-3898-379B-EAD8F3AA9F0D}"/>
              </a:ext>
            </a:extLst>
          </p:cNvPr>
          <p:cNvPicPr>
            <a:picLocks noChangeAspect="1"/>
          </p:cNvPicPr>
          <p:nvPr/>
        </p:nvPicPr>
        <p:blipFill>
          <a:blip r:embed="rId3">
            <a:duotone>
              <a:schemeClr val="accent1">
                <a:shade val="45000"/>
                <a:satMod val="135000"/>
              </a:schemeClr>
              <a:prstClr val="white"/>
            </a:duotone>
          </a:blip>
          <a:srcRect l="9091" t="9780" b="13612"/>
          <a:stretch>
            <a:fillRect/>
          </a:stretch>
        </p:blipFill>
        <p:spPr>
          <a:xfrm>
            <a:off x="1" y="10"/>
            <a:ext cx="12191999" cy="6857990"/>
          </a:xfrm>
          <a:prstGeom prst="rect">
            <a:avLst/>
          </a:prstGeom>
        </p:spPr>
      </p:pic>
      <p:sp>
        <p:nvSpPr>
          <p:cNvPr id="103" name="Isosceles Triangle 102">
            <a:extLst>
              <a:ext uri="{FF2B5EF4-FFF2-40B4-BE49-F238E27FC236}">
                <a16:creationId xmlns:a16="http://schemas.microsoft.com/office/drawing/2014/main" id="{C50D2ADB-23FA-4A41-9DC6-F792C81CD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05" name="Parallelogram 104">
            <a:extLst>
              <a:ext uri="{FF2B5EF4-FFF2-40B4-BE49-F238E27FC236}">
                <a16:creationId xmlns:a16="http://schemas.microsoft.com/office/drawing/2014/main" id="{D0833B26-6D73-1F16-225E-C16B9C325A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ED2D53B4-64EC-1749-222F-FA34FE3084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81B5D0D7-5350-7752-3196-AF698F0E4F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1" name="Rectangle 23">
            <a:extLst>
              <a:ext uri="{FF2B5EF4-FFF2-40B4-BE49-F238E27FC236}">
                <a16:creationId xmlns:a16="http://schemas.microsoft.com/office/drawing/2014/main" id="{C36BE698-842D-3FAE-0B8E-D21C81708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13" name="Rectangle 25">
            <a:extLst>
              <a:ext uri="{FF2B5EF4-FFF2-40B4-BE49-F238E27FC236}">
                <a16:creationId xmlns:a16="http://schemas.microsoft.com/office/drawing/2014/main" id="{5BCA0A16-B602-6544-9560-74638BBA2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15" name="Isosceles Triangle 114">
            <a:extLst>
              <a:ext uri="{FF2B5EF4-FFF2-40B4-BE49-F238E27FC236}">
                <a16:creationId xmlns:a16="http://schemas.microsoft.com/office/drawing/2014/main" id="{765DE6F6-07E0-20DB-AFFA-0C1AAEDF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 name="Titel 5">
            <a:extLst>
              <a:ext uri="{FF2B5EF4-FFF2-40B4-BE49-F238E27FC236}">
                <a16:creationId xmlns:a16="http://schemas.microsoft.com/office/drawing/2014/main" id="{55798402-9950-EF96-0FD7-7E8FA855B3B8}"/>
              </a:ext>
            </a:extLst>
          </p:cNvPr>
          <p:cNvSpPr>
            <a:spLocks noGrp="1"/>
          </p:cNvSpPr>
          <p:nvPr>
            <p:ph type="title"/>
          </p:nvPr>
        </p:nvSpPr>
        <p:spPr>
          <a:xfrm>
            <a:off x="4452730" y="1678665"/>
            <a:ext cx="5466522" cy="2369131"/>
          </a:xfrm>
        </p:spPr>
        <p:txBody>
          <a:bodyPr vert="horz" lIns="91440" tIns="45720" rIns="91440" bIns="45720" rtlCol="0" anchor="b">
            <a:normAutofit/>
          </a:bodyPr>
          <a:lstStyle/>
          <a:p>
            <a:pPr algn="ctr"/>
            <a:r>
              <a:rPr lang="en-US" sz="4600" dirty="0" err="1"/>
              <a:t>Werken</a:t>
            </a:r>
            <a:r>
              <a:rPr lang="en-US" sz="4600" dirty="0"/>
              <a:t> met externe data</a:t>
            </a:r>
          </a:p>
        </p:txBody>
      </p:sp>
      <p:sp>
        <p:nvSpPr>
          <p:cNvPr id="7" name="Tijdelijke aanduiding voor tekst 6">
            <a:extLst>
              <a:ext uri="{FF2B5EF4-FFF2-40B4-BE49-F238E27FC236}">
                <a16:creationId xmlns:a16="http://schemas.microsoft.com/office/drawing/2014/main" id="{5474C219-E231-F41A-B20B-7EC56796A83F}"/>
              </a:ext>
            </a:extLst>
          </p:cNvPr>
          <p:cNvSpPr>
            <a:spLocks noGrp="1"/>
          </p:cNvSpPr>
          <p:nvPr>
            <p:ph type="body" idx="1"/>
          </p:nvPr>
        </p:nvSpPr>
        <p:spPr>
          <a:xfrm>
            <a:off x="4788276" y="4050832"/>
            <a:ext cx="4485725" cy="1096899"/>
          </a:xfrm>
        </p:spPr>
        <p:txBody>
          <a:bodyPr vert="horz" lIns="91440" tIns="45720" rIns="91440" bIns="45720" rtlCol="0" anchor="t">
            <a:normAutofit/>
          </a:bodyPr>
          <a:lstStyle/>
          <a:p>
            <a:pPr algn="r"/>
            <a:endParaRPr lang="en-US" sz="1800" dirty="0"/>
          </a:p>
        </p:txBody>
      </p:sp>
      <p:sp>
        <p:nvSpPr>
          <p:cNvPr id="5" name="Tijdelijke aanduiding voor dianummer 4">
            <a:extLst>
              <a:ext uri="{FF2B5EF4-FFF2-40B4-BE49-F238E27FC236}">
                <a16:creationId xmlns:a16="http://schemas.microsoft.com/office/drawing/2014/main" id="{C1A42F2A-8A29-B7FC-35B1-ED888CD79712}"/>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D57F1E4F-1CFF-5643-939E-217C01CDF565}" type="slidenum">
              <a:rPr lang="en-US"/>
              <a:pPr defTabSz="914400">
                <a:spcAft>
                  <a:spcPts val="600"/>
                </a:spcAft>
              </a:pPr>
              <a:t>54</a:t>
            </a:fld>
            <a:endParaRPr lang="en-US"/>
          </a:p>
        </p:txBody>
      </p:sp>
      <p:sp>
        <p:nvSpPr>
          <p:cNvPr id="117" name="Rectangle 27">
            <a:extLst>
              <a:ext uri="{FF2B5EF4-FFF2-40B4-BE49-F238E27FC236}">
                <a16:creationId xmlns:a16="http://schemas.microsoft.com/office/drawing/2014/main" id="{6C1559A4-C429-9F6B-F65D-DD3AC6A59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19" name="Rectangle 28">
            <a:extLst>
              <a:ext uri="{FF2B5EF4-FFF2-40B4-BE49-F238E27FC236}">
                <a16:creationId xmlns:a16="http://schemas.microsoft.com/office/drawing/2014/main" id="{2DAFBEAD-FD72-1D5A-CC3D-3D261BB69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21" name="Rectangle 29">
            <a:extLst>
              <a:ext uri="{FF2B5EF4-FFF2-40B4-BE49-F238E27FC236}">
                <a16:creationId xmlns:a16="http://schemas.microsoft.com/office/drawing/2014/main" id="{7A1908E3-8320-98E9-F7C9-F610666F8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23" name="Isosceles Triangle 122">
            <a:extLst>
              <a:ext uri="{FF2B5EF4-FFF2-40B4-BE49-F238E27FC236}">
                <a16:creationId xmlns:a16="http://schemas.microsoft.com/office/drawing/2014/main" id="{62BBBDD0-45DA-732B-B172-8B148EF6C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Tree>
    <p:extLst>
      <p:ext uri="{BB962C8B-B14F-4D97-AF65-F5344CB8AC3E}">
        <p14:creationId xmlns:p14="http://schemas.microsoft.com/office/powerpoint/2010/main" val="423587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F66343F-3B79-27F5-4E26-7B048DB42AFF}"/>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326CD755-B2BC-8DCE-00B9-F01D45C944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E1BCFF0F-0C26-85DA-AEBD-6C998586F8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E6EB32D-D4F8-ED1E-3B19-8BCF882DED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B1351200-A4C6-94CE-701F-9BD193E45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E795286C-8085-C78F-1AAD-CA083197A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837B7D45-3198-1E77-42E6-FED1C5DD8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27AC53FE-DA3B-F87A-D260-AA01ABE9C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3C1917A9-5A94-B41A-1CE6-153250C11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C7BA06BA-B135-E481-3F60-BDD6939B8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A2B3D5A0-452B-424F-6935-161B53132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DBC6570F-75FA-4821-0AF6-B04795AA2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0FAFB97F-03A5-01F0-B0B5-B4EC47DCA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DB0C636F-2932-BB96-616A-F89C6E064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0B015E8E-8DC1-EA3A-5F07-B904CD1511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CE3CB71D-52B8-1F6E-B39A-443CE92620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43D2D623-DF32-0D92-0129-0979A4ADB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682302A4-C817-6CA7-2F6A-02173F257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0DD1BD40-ECFE-A1BD-2C89-3C19D3036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C19FAC31-DEEC-A3A7-D73D-582E240FF5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F8F198CB-519B-EAFF-EA2F-FEC88183D2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A41C4400-5704-14C2-7549-87DF8F8E9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D8567653-E63F-3BA8-3274-E75464670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A40DF110-C6B4-831F-6865-99F725BCE1BC}"/>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a:r>
              <a:rPr lang="en-US" sz="1800" dirty="0">
                <a:solidFill>
                  <a:srgbClr val="FFFFFF"/>
                </a:solidFill>
              </a:rPr>
              <a:t>Syntax – parse – stringify - reviver</a:t>
            </a:r>
          </a:p>
          <a:p>
            <a:pPr algn="r"/>
            <a:endParaRPr lang="en-US" sz="1800" dirty="0">
              <a:solidFill>
                <a:srgbClr val="FFFFFF"/>
              </a:solidFill>
            </a:endParaRPr>
          </a:p>
        </p:txBody>
      </p:sp>
      <p:sp>
        <p:nvSpPr>
          <p:cNvPr id="6" name="Titel 5">
            <a:extLst>
              <a:ext uri="{FF2B5EF4-FFF2-40B4-BE49-F238E27FC236}">
                <a16:creationId xmlns:a16="http://schemas.microsoft.com/office/drawing/2014/main" id="{B4A2C8B1-BE7F-AAAC-243F-E90ECE865FBC}"/>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en-US" sz="5400" dirty="0">
                <a:solidFill>
                  <a:srgbClr val="FFFFFF"/>
                </a:solidFill>
              </a:rPr>
              <a:t>JSON</a:t>
            </a:r>
          </a:p>
        </p:txBody>
      </p:sp>
      <p:sp>
        <p:nvSpPr>
          <p:cNvPr id="5" name="Tijdelijke aanduiding voor dianummer 4">
            <a:extLst>
              <a:ext uri="{FF2B5EF4-FFF2-40B4-BE49-F238E27FC236}">
                <a16:creationId xmlns:a16="http://schemas.microsoft.com/office/drawing/2014/main" id="{0FB3893B-73F9-9C70-5207-BC2B9388E859}"/>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55</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1637843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dirty="0"/>
              <a:t>JSON</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a:xfrm>
            <a:off x="677333" y="1480009"/>
            <a:ext cx="8964377" cy="4561354"/>
          </a:xfrm>
        </p:spPr>
        <p:txBody>
          <a:bodyPr>
            <a:normAutofit/>
          </a:bodyPr>
          <a:lstStyle/>
          <a:p>
            <a:r>
              <a:rPr lang="nl-BE" sz="2800" dirty="0"/>
              <a:t>JSON (</a:t>
            </a:r>
            <a:r>
              <a:rPr lang="nl-BE" sz="2800" dirty="0">
                <a:solidFill>
                  <a:schemeClr val="accent1">
                    <a:lumMod val="60000"/>
                    <a:lumOff val="40000"/>
                  </a:schemeClr>
                </a:solidFill>
              </a:rPr>
              <a:t>JavaScript Object Notation</a:t>
            </a:r>
            <a:r>
              <a:rPr lang="nl-BE" sz="2800" dirty="0"/>
              <a:t>) is een formaat om gestructureerde data te bewaren en uit te wisselen, meestal tussen servers en webapplicaties.</a:t>
            </a:r>
            <a:endParaRPr lang="nl-BE" sz="2800" b="0" dirty="0">
              <a:solidFill>
                <a:srgbClr val="EC4B2F"/>
              </a:solidFill>
            </a:endParaRPr>
          </a:p>
          <a:p>
            <a:r>
              <a:rPr lang="nl-BE" sz="2400" dirty="0"/>
              <a:t>Waarom JSON gebruiken?</a:t>
            </a:r>
          </a:p>
          <a:p>
            <a:pPr lvl="1"/>
            <a:r>
              <a:rPr lang="nl-BE" sz="2200" dirty="0">
                <a:solidFill>
                  <a:schemeClr val="accent1"/>
                </a:solidFill>
              </a:rPr>
              <a:t>Licht</a:t>
            </a:r>
            <a:r>
              <a:rPr lang="nl-BE" sz="2200" dirty="0"/>
              <a:t> en </a:t>
            </a:r>
            <a:r>
              <a:rPr lang="nl-BE" sz="2200" dirty="0">
                <a:solidFill>
                  <a:schemeClr val="accent1"/>
                </a:solidFill>
              </a:rPr>
              <a:t>heel snel</a:t>
            </a:r>
          </a:p>
          <a:p>
            <a:pPr lvl="1"/>
            <a:r>
              <a:rPr lang="nl-BE" sz="2200" dirty="0">
                <a:solidFill>
                  <a:schemeClr val="accent1"/>
                </a:solidFill>
              </a:rPr>
              <a:t>Makkelijk leesbaar </a:t>
            </a:r>
            <a:r>
              <a:rPr lang="nl-BE" sz="2200" dirty="0"/>
              <a:t>(lijkt sterk op JavaScript-objecten)</a:t>
            </a:r>
          </a:p>
          <a:p>
            <a:pPr lvl="1"/>
            <a:r>
              <a:rPr lang="nl-BE" sz="2200" dirty="0"/>
              <a:t>Wordt gebruikt door </a:t>
            </a:r>
            <a:r>
              <a:rPr lang="nl-BE" sz="2200" dirty="0">
                <a:solidFill>
                  <a:schemeClr val="accent1"/>
                </a:solidFill>
              </a:rPr>
              <a:t>bijna alle API’s</a:t>
            </a:r>
            <a:r>
              <a:rPr lang="nl-BE" sz="2200" dirty="0"/>
              <a:t> (weer, films, producten, …)</a:t>
            </a:r>
          </a:p>
          <a:p>
            <a:pPr lvl="1"/>
            <a:r>
              <a:rPr lang="nl-BE" sz="2200" dirty="0">
                <a:solidFill>
                  <a:schemeClr val="accent1"/>
                </a:solidFill>
              </a:rPr>
              <a:t>Eenvoudig</a:t>
            </a:r>
            <a:r>
              <a:rPr lang="nl-BE" sz="2200" dirty="0"/>
              <a:t> om om te zetten naar </a:t>
            </a:r>
            <a:r>
              <a:rPr lang="nl-BE" sz="2200" dirty="0">
                <a:solidFill>
                  <a:schemeClr val="accent1"/>
                </a:solidFill>
              </a:rPr>
              <a:t>JavaScript-data</a:t>
            </a:r>
          </a:p>
          <a:p>
            <a:endParaRPr lang="en-US" sz="2400" b="0" dirty="0"/>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56</a:t>
            </a:fld>
            <a:endParaRPr lang="nl-BE"/>
          </a:p>
        </p:txBody>
      </p:sp>
    </p:spTree>
    <p:extLst>
      <p:ext uri="{BB962C8B-B14F-4D97-AF65-F5344CB8AC3E}">
        <p14:creationId xmlns:p14="http://schemas.microsoft.com/office/powerpoint/2010/main" val="699371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a:t>JSON datatypes</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p:txBody>
          <a:bodyPr>
            <a:normAutofit fontScale="70000" lnSpcReduction="20000"/>
          </a:bodyPr>
          <a:lstStyle/>
          <a:p>
            <a:pPr>
              <a:lnSpc>
                <a:spcPct val="120000"/>
              </a:lnSpc>
            </a:pPr>
            <a:r>
              <a:rPr lang="nl-NL" sz="3200" b="0" dirty="0"/>
              <a:t>De </a:t>
            </a:r>
            <a:r>
              <a:rPr lang="nl-NL" sz="3200" b="0" dirty="0">
                <a:solidFill>
                  <a:schemeClr val="accent1">
                    <a:lumMod val="60000"/>
                    <a:lumOff val="40000"/>
                  </a:schemeClr>
                </a:solidFill>
              </a:rPr>
              <a:t>JSON-waarden</a:t>
            </a:r>
            <a:r>
              <a:rPr lang="nl-NL" sz="3200" b="0" dirty="0"/>
              <a:t> moeten van volgende </a:t>
            </a:r>
            <a:r>
              <a:rPr lang="nl-NL" sz="3200" b="0" dirty="0">
                <a:solidFill>
                  <a:schemeClr val="accent1">
                    <a:lumMod val="60000"/>
                    <a:lumOff val="40000"/>
                  </a:schemeClr>
                </a:solidFill>
              </a:rPr>
              <a:t>datatypes</a:t>
            </a:r>
            <a:r>
              <a:rPr lang="nl-NL" sz="3200" b="0" dirty="0"/>
              <a:t> zijn:</a:t>
            </a:r>
          </a:p>
          <a:p>
            <a:pPr lvl="1">
              <a:lnSpc>
                <a:spcPct val="120000"/>
              </a:lnSpc>
            </a:pPr>
            <a:r>
              <a:rPr lang="nl-BE" sz="2400" b="0" dirty="0"/>
              <a:t>Number</a:t>
            </a:r>
          </a:p>
          <a:p>
            <a:pPr lvl="1">
              <a:lnSpc>
                <a:spcPct val="120000"/>
              </a:lnSpc>
            </a:pPr>
            <a:r>
              <a:rPr lang="nl-BE" sz="2400" b="0" dirty="0"/>
              <a:t>String</a:t>
            </a:r>
          </a:p>
          <a:p>
            <a:pPr lvl="1">
              <a:lnSpc>
                <a:spcPct val="120000"/>
              </a:lnSpc>
            </a:pPr>
            <a:r>
              <a:rPr lang="nl-BE" sz="2400" b="0" dirty="0"/>
              <a:t>Boolean (true or false)</a:t>
            </a:r>
          </a:p>
          <a:p>
            <a:pPr lvl="1">
              <a:lnSpc>
                <a:spcPct val="120000"/>
              </a:lnSpc>
            </a:pPr>
            <a:r>
              <a:rPr lang="nl-BE" sz="2400" b="0" dirty="0"/>
              <a:t>Object</a:t>
            </a:r>
          </a:p>
          <a:p>
            <a:pPr lvl="1">
              <a:lnSpc>
                <a:spcPct val="120000"/>
              </a:lnSpc>
            </a:pPr>
            <a:r>
              <a:rPr lang="nl-BE" sz="2400" b="0" dirty="0"/>
              <a:t>Array</a:t>
            </a:r>
          </a:p>
          <a:p>
            <a:pPr lvl="1">
              <a:lnSpc>
                <a:spcPct val="120000"/>
              </a:lnSpc>
            </a:pPr>
            <a:r>
              <a:rPr lang="nl-BE" sz="2400" b="0" dirty="0"/>
              <a:t>Null</a:t>
            </a:r>
          </a:p>
          <a:p>
            <a:pPr>
              <a:lnSpc>
                <a:spcPct val="120000"/>
              </a:lnSpc>
            </a:pPr>
            <a:r>
              <a:rPr lang="nl-NL" sz="3200" b="0" dirty="0"/>
              <a:t>Kan volgende </a:t>
            </a:r>
            <a:r>
              <a:rPr lang="nl-NL" sz="3200" b="0" dirty="0">
                <a:solidFill>
                  <a:schemeClr val="accent1">
                    <a:lumMod val="60000"/>
                    <a:lumOff val="40000"/>
                  </a:schemeClr>
                </a:solidFill>
              </a:rPr>
              <a:t>datatypes </a:t>
            </a:r>
            <a:r>
              <a:rPr lang="nl-NL" sz="3200" b="1" dirty="0">
                <a:solidFill>
                  <a:schemeClr val="accent1">
                    <a:lumMod val="60000"/>
                    <a:lumOff val="40000"/>
                  </a:schemeClr>
                </a:solidFill>
              </a:rPr>
              <a:t>niet</a:t>
            </a:r>
            <a:r>
              <a:rPr lang="nl-NL" sz="3200" b="0" dirty="0">
                <a:solidFill>
                  <a:schemeClr val="accent1">
                    <a:lumMod val="60000"/>
                    <a:lumOff val="40000"/>
                  </a:schemeClr>
                </a:solidFill>
              </a:rPr>
              <a:t> </a:t>
            </a:r>
            <a:r>
              <a:rPr lang="nl-NL" sz="3200" b="0" dirty="0"/>
              <a:t>bevatten </a:t>
            </a:r>
          </a:p>
          <a:p>
            <a:pPr lvl="1">
              <a:lnSpc>
                <a:spcPct val="120000"/>
              </a:lnSpc>
            </a:pPr>
            <a:r>
              <a:rPr lang="nl-BE" sz="2400" b="0" dirty="0"/>
              <a:t>Date</a:t>
            </a:r>
          </a:p>
          <a:p>
            <a:pPr lvl="1">
              <a:lnSpc>
                <a:spcPct val="120000"/>
              </a:lnSpc>
            </a:pPr>
            <a:r>
              <a:rPr lang="nl-BE" sz="2400" b="0" dirty="0"/>
              <a:t>Function</a:t>
            </a:r>
          </a:p>
          <a:p>
            <a:pPr lvl="1">
              <a:lnSpc>
                <a:spcPct val="120000"/>
              </a:lnSpc>
            </a:pPr>
            <a:r>
              <a:rPr lang="nl-BE" sz="2400" b="0" dirty="0"/>
              <a:t>undefined</a:t>
            </a: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57</a:t>
            </a:fld>
            <a:endParaRPr lang="nl-BE"/>
          </a:p>
        </p:txBody>
      </p:sp>
      <p:pic>
        <p:nvPicPr>
          <p:cNvPr id="1026" name="Picture 2" descr="CIT 261 JSON - Parse, Stringify | Ali Cope | BYU-Idaho">
            <a:extLst>
              <a:ext uri="{FF2B5EF4-FFF2-40B4-BE49-F238E27FC236}">
                <a16:creationId xmlns:a16="http://schemas.microsoft.com/office/drawing/2014/main" id="{355056DF-A6B4-E91C-9AFA-82F3FFAE1C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7" t="39476" r="26905"/>
          <a:stretch/>
        </p:blipFill>
        <p:spPr bwMode="auto">
          <a:xfrm>
            <a:off x="6819780" y="2294279"/>
            <a:ext cx="3855150" cy="338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940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dirty="0"/>
              <a:t>JSON syntax</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p:txBody>
          <a:bodyPr/>
          <a:lstStyle/>
          <a:p>
            <a:pPr>
              <a:spcAft>
                <a:spcPts val="600"/>
              </a:spcAft>
            </a:pPr>
            <a:r>
              <a:rPr lang="nl-NL" sz="2400" b="0" dirty="0"/>
              <a:t>JSON-syntaxis is afgeleid van de </a:t>
            </a:r>
            <a:r>
              <a:rPr lang="nl-NL" sz="2400" dirty="0">
                <a:solidFill>
                  <a:schemeClr val="accent1">
                    <a:lumMod val="60000"/>
                    <a:lumOff val="40000"/>
                  </a:schemeClr>
                </a:solidFill>
              </a:rPr>
              <a:t>JavaScript-object</a:t>
            </a:r>
            <a:r>
              <a:rPr lang="nl-NL" sz="2400" b="0" dirty="0">
                <a:solidFill>
                  <a:srgbClr val="EC4B2F"/>
                </a:solidFill>
              </a:rPr>
              <a:t> </a:t>
            </a:r>
            <a:r>
              <a:rPr lang="nl-NL" sz="2400" b="0" dirty="0"/>
              <a:t>notatie syntaxis </a:t>
            </a:r>
          </a:p>
          <a:p>
            <a:pPr lvl="1">
              <a:spcAft>
                <a:spcPts val="600"/>
              </a:spcAft>
            </a:pPr>
            <a:r>
              <a:rPr lang="en-US" sz="2400" b="0" dirty="0"/>
              <a:t>De </a:t>
            </a:r>
            <a:r>
              <a:rPr lang="en-US" sz="2400" b="0" dirty="0" err="1"/>
              <a:t>gegevens</a:t>
            </a:r>
            <a:r>
              <a:rPr lang="en-US" sz="2400" b="0" dirty="0"/>
              <a:t> </a:t>
            </a:r>
            <a:r>
              <a:rPr lang="en-US" sz="2400" b="0" dirty="0" err="1"/>
              <a:t>staan</a:t>
            </a:r>
            <a:r>
              <a:rPr lang="en-US" sz="2400" b="0" dirty="0"/>
              <a:t> in </a:t>
            </a:r>
            <a:r>
              <a:rPr lang="en-US" sz="2400" b="0" dirty="0" err="1">
                <a:solidFill>
                  <a:schemeClr val="accent1">
                    <a:lumMod val="60000"/>
                    <a:lumOff val="40000"/>
                  </a:schemeClr>
                </a:solidFill>
              </a:rPr>
              <a:t>sleute</a:t>
            </a:r>
            <a:r>
              <a:rPr lang="en-US" sz="2400" dirty="0" err="1">
                <a:solidFill>
                  <a:schemeClr val="accent1">
                    <a:lumMod val="60000"/>
                    <a:lumOff val="40000"/>
                  </a:schemeClr>
                </a:solidFill>
              </a:rPr>
              <a:t>l</a:t>
            </a:r>
            <a:r>
              <a:rPr lang="en-US" sz="2400" dirty="0">
                <a:solidFill>
                  <a:schemeClr val="accent1">
                    <a:lumMod val="60000"/>
                    <a:lumOff val="40000"/>
                  </a:schemeClr>
                </a:solidFill>
              </a:rPr>
              <a:t>/</a:t>
            </a:r>
            <a:r>
              <a:rPr lang="en-US" sz="2400" dirty="0" err="1">
                <a:solidFill>
                  <a:schemeClr val="accent1">
                    <a:lumMod val="60000"/>
                    <a:lumOff val="40000"/>
                  </a:schemeClr>
                </a:solidFill>
              </a:rPr>
              <a:t>waarde-paren</a:t>
            </a:r>
            <a:r>
              <a:rPr lang="en-US" sz="2400" b="0" dirty="0"/>
              <a:t> (</a:t>
            </a:r>
            <a:r>
              <a:rPr lang="en-US" sz="2400" dirty="0">
                <a:solidFill>
                  <a:schemeClr val="accent1">
                    <a:lumMod val="60000"/>
                    <a:lumOff val="40000"/>
                  </a:schemeClr>
                </a:solidFill>
              </a:rPr>
              <a:t>key/value</a:t>
            </a:r>
            <a:r>
              <a:rPr lang="en-US" sz="2400" b="0" dirty="0"/>
              <a:t>)</a:t>
            </a:r>
          </a:p>
          <a:p>
            <a:pPr lvl="1">
              <a:spcAft>
                <a:spcPts val="600"/>
              </a:spcAft>
            </a:pPr>
            <a:r>
              <a:rPr lang="en-US" sz="2400" b="0" dirty="0"/>
              <a:t>De </a:t>
            </a:r>
            <a:r>
              <a:rPr lang="en-US" sz="2400" dirty="0" err="1">
                <a:solidFill>
                  <a:schemeClr val="accent1">
                    <a:lumMod val="60000"/>
                    <a:lumOff val="40000"/>
                  </a:schemeClr>
                </a:solidFill>
              </a:rPr>
              <a:t>sleutels</a:t>
            </a:r>
            <a:r>
              <a:rPr lang="en-US" sz="2400" b="0" dirty="0"/>
              <a:t> </a:t>
            </a:r>
            <a:r>
              <a:rPr lang="en-US" sz="2400" b="0" dirty="0" err="1"/>
              <a:t>staan</a:t>
            </a:r>
            <a:r>
              <a:rPr lang="en-US" sz="2400" b="0" dirty="0"/>
              <a:t> </a:t>
            </a:r>
            <a:r>
              <a:rPr lang="en-US" sz="2400" b="0" dirty="0" err="1"/>
              <a:t>tussen</a:t>
            </a:r>
            <a:r>
              <a:rPr lang="en-US" sz="2400" b="0" dirty="0"/>
              <a:t> </a:t>
            </a:r>
            <a:r>
              <a:rPr lang="en-US" sz="2400" dirty="0" err="1">
                <a:solidFill>
                  <a:schemeClr val="accent1">
                    <a:lumMod val="60000"/>
                    <a:lumOff val="40000"/>
                  </a:schemeClr>
                </a:solidFill>
              </a:rPr>
              <a:t>dubbele</a:t>
            </a:r>
            <a:r>
              <a:rPr lang="en-US" sz="2400" b="0" dirty="0">
                <a:solidFill>
                  <a:srgbClr val="EC4B2F"/>
                </a:solidFill>
              </a:rPr>
              <a:t> </a:t>
            </a:r>
            <a:r>
              <a:rPr lang="en-US" sz="2400" dirty="0" err="1">
                <a:solidFill>
                  <a:schemeClr val="accent1">
                    <a:lumMod val="60000"/>
                    <a:lumOff val="40000"/>
                  </a:schemeClr>
                </a:solidFill>
              </a:rPr>
              <a:t>aanhalingstekens</a:t>
            </a:r>
            <a:endParaRPr lang="en-US" sz="2400" dirty="0">
              <a:solidFill>
                <a:schemeClr val="accent1">
                  <a:lumMod val="60000"/>
                  <a:lumOff val="40000"/>
                </a:schemeClr>
              </a:solidFill>
            </a:endParaRPr>
          </a:p>
          <a:p>
            <a:pPr lvl="1">
              <a:spcAft>
                <a:spcPts val="600"/>
              </a:spcAft>
            </a:pPr>
            <a:r>
              <a:rPr lang="en-US" sz="2400" b="0" dirty="0" err="1"/>
              <a:t>Gegevens</a:t>
            </a:r>
            <a:r>
              <a:rPr lang="en-US" sz="2400" b="0" dirty="0"/>
              <a:t> </a:t>
            </a:r>
            <a:r>
              <a:rPr lang="en-US" sz="2400" b="0" dirty="0" err="1"/>
              <a:t>worden</a:t>
            </a:r>
            <a:r>
              <a:rPr lang="en-US" sz="2400" b="0" dirty="0"/>
              <a:t> </a:t>
            </a:r>
            <a:r>
              <a:rPr lang="en-US" sz="2400" dirty="0" err="1">
                <a:solidFill>
                  <a:schemeClr val="accent1">
                    <a:lumMod val="60000"/>
                    <a:lumOff val="40000"/>
                  </a:schemeClr>
                </a:solidFill>
              </a:rPr>
              <a:t>gescheiden</a:t>
            </a:r>
            <a:r>
              <a:rPr lang="en-US" sz="2400" b="0" dirty="0"/>
              <a:t> door </a:t>
            </a:r>
            <a:r>
              <a:rPr lang="en-US" sz="2400" dirty="0" err="1">
                <a:solidFill>
                  <a:schemeClr val="accent1">
                    <a:lumMod val="60000"/>
                    <a:lumOff val="40000"/>
                  </a:schemeClr>
                </a:solidFill>
              </a:rPr>
              <a:t>komma’s</a:t>
            </a:r>
            <a:endParaRPr lang="en-US" sz="2400" dirty="0">
              <a:solidFill>
                <a:schemeClr val="accent1">
                  <a:lumMod val="60000"/>
                  <a:lumOff val="40000"/>
                </a:schemeClr>
              </a:solidFill>
            </a:endParaRPr>
          </a:p>
          <a:p>
            <a:pPr lvl="1">
              <a:spcAft>
                <a:spcPts val="600"/>
              </a:spcAft>
            </a:pPr>
            <a:r>
              <a:rPr lang="en-US" sz="2400" dirty="0">
                <a:solidFill>
                  <a:schemeClr val="accent1">
                    <a:lumMod val="60000"/>
                    <a:lumOff val="40000"/>
                  </a:schemeClr>
                </a:solidFill>
              </a:rPr>
              <a:t>Accolades</a:t>
            </a:r>
            <a:r>
              <a:rPr lang="en-US" sz="2400" b="0" dirty="0"/>
              <a:t> </a:t>
            </a:r>
            <a:r>
              <a:rPr lang="en-US" sz="2400" b="0" dirty="0" err="1"/>
              <a:t>houden</a:t>
            </a:r>
            <a:r>
              <a:rPr lang="en-US" sz="2400" b="0" dirty="0"/>
              <a:t> </a:t>
            </a:r>
            <a:r>
              <a:rPr lang="en-US" sz="2400" dirty="0" err="1">
                <a:solidFill>
                  <a:schemeClr val="accent1">
                    <a:lumMod val="60000"/>
                    <a:lumOff val="40000"/>
                  </a:schemeClr>
                </a:solidFill>
              </a:rPr>
              <a:t>objecten</a:t>
            </a:r>
            <a:r>
              <a:rPr lang="en-US" sz="2400" b="0" dirty="0"/>
              <a:t> vast</a:t>
            </a:r>
          </a:p>
          <a:p>
            <a:pPr lvl="1">
              <a:spcAft>
                <a:spcPts val="600"/>
              </a:spcAft>
            </a:pPr>
            <a:r>
              <a:rPr lang="en-US" sz="2400" dirty="0" err="1">
                <a:solidFill>
                  <a:schemeClr val="accent1">
                    <a:lumMod val="60000"/>
                    <a:lumOff val="40000"/>
                  </a:schemeClr>
                </a:solidFill>
              </a:rPr>
              <a:t>Vierkante</a:t>
            </a:r>
            <a:r>
              <a:rPr lang="en-US" sz="2400" b="0" dirty="0">
                <a:solidFill>
                  <a:srgbClr val="EC4B2F"/>
                </a:solidFill>
              </a:rPr>
              <a:t> </a:t>
            </a:r>
            <a:r>
              <a:rPr lang="en-US" sz="2400" dirty="0" err="1">
                <a:solidFill>
                  <a:schemeClr val="accent1">
                    <a:lumMod val="60000"/>
                    <a:lumOff val="40000"/>
                  </a:schemeClr>
                </a:solidFill>
              </a:rPr>
              <a:t>haken</a:t>
            </a:r>
            <a:r>
              <a:rPr lang="en-US" sz="2400" b="0" dirty="0">
                <a:solidFill>
                  <a:srgbClr val="EC4B2F"/>
                </a:solidFill>
              </a:rPr>
              <a:t> </a:t>
            </a:r>
            <a:r>
              <a:rPr lang="en-US" sz="2400" b="0" dirty="0" err="1"/>
              <a:t>bevatten</a:t>
            </a:r>
            <a:r>
              <a:rPr lang="en-US" sz="2400" b="0" dirty="0"/>
              <a:t> </a:t>
            </a:r>
            <a:r>
              <a:rPr lang="en-US" sz="2400" dirty="0">
                <a:solidFill>
                  <a:schemeClr val="accent1">
                    <a:lumMod val="60000"/>
                    <a:lumOff val="40000"/>
                  </a:schemeClr>
                </a:solidFill>
              </a:rPr>
              <a:t>arrays</a:t>
            </a:r>
          </a:p>
          <a:p>
            <a:pPr marL="914400" lvl="1" indent="-457200">
              <a:lnSpc>
                <a:spcPct val="100000"/>
              </a:lnSpc>
              <a:spcAft>
                <a:spcPts val="600"/>
              </a:spcAft>
              <a:buFont typeface="Arial" panose="020B0604020202020204" pitchFamily="34" charset="0"/>
              <a:buChar char="•"/>
            </a:pPr>
            <a:endParaRPr lang="en-US" sz="2400" b="0" dirty="0">
              <a:solidFill>
                <a:srgbClr val="EC4B2F"/>
              </a:solidFill>
            </a:endParaRP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58</a:t>
            </a:fld>
            <a:endParaRPr lang="nl-BE"/>
          </a:p>
        </p:txBody>
      </p:sp>
      <p:sp>
        <p:nvSpPr>
          <p:cNvPr id="2" name="Tekstvak 1">
            <a:extLst>
              <a:ext uri="{FF2B5EF4-FFF2-40B4-BE49-F238E27FC236}">
                <a16:creationId xmlns:a16="http://schemas.microsoft.com/office/drawing/2014/main" id="{B1C010E7-AE8E-C2FD-D166-061A4407095C}"/>
              </a:ext>
            </a:extLst>
          </p:cNvPr>
          <p:cNvSpPr txBox="1"/>
          <p:nvPr/>
        </p:nvSpPr>
        <p:spPr>
          <a:xfrm>
            <a:off x="980229" y="5621555"/>
            <a:ext cx="6578039" cy="1077218"/>
          </a:xfrm>
          <a:prstGeom prst="rect">
            <a:avLst/>
          </a:prstGeom>
          <a:noFill/>
        </p:spPr>
        <p:txBody>
          <a:bodyPr wrap="square" rtlCol="0">
            <a:spAutoFit/>
          </a:bodyPr>
          <a:lstStyle/>
          <a:p>
            <a:pPr algn="ctr"/>
            <a:r>
              <a:rPr lang="nl-NL" sz="1600" dirty="0">
                <a:solidFill>
                  <a:schemeClr val="accent1"/>
                </a:solidFill>
              </a:rPr>
              <a:t>JSON wordt gebruikt om </a:t>
            </a:r>
            <a:r>
              <a:rPr lang="nl-NL" sz="1600" b="1" dirty="0">
                <a:solidFill>
                  <a:schemeClr val="accent1"/>
                </a:solidFill>
              </a:rPr>
              <a:t>gegevens</a:t>
            </a:r>
            <a:r>
              <a:rPr lang="nl-NL" sz="1600" dirty="0">
                <a:solidFill>
                  <a:schemeClr val="accent1"/>
                </a:solidFill>
              </a:rPr>
              <a:t> van een </a:t>
            </a:r>
            <a:r>
              <a:rPr lang="nl-NL" sz="1600" b="1" dirty="0">
                <a:solidFill>
                  <a:schemeClr val="accent1"/>
                </a:solidFill>
              </a:rPr>
              <a:t>webserver</a:t>
            </a:r>
            <a:r>
              <a:rPr lang="nl-NL" sz="1600" dirty="0">
                <a:solidFill>
                  <a:schemeClr val="accent1"/>
                </a:solidFill>
              </a:rPr>
              <a:t> </a:t>
            </a:r>
            <a:r>
              <a:rPr lang="nl-NL" sz="1600" b="1" dirty="0">
                <a:solidFill>
                  <a:schemeClr val="accent1"/>
                </a:solidFill>
              </a:rPr>
              <a:t>te lezen </a:t>
            </a:r>
            <a:r>
              <a:rPr lang="nl-NL" sz="1600" dirty="0">
                <a:solidFill>
                  <a:schemeClr val="accent1"/>
                </a:solidFill>
              </a:rPr>
              <a:t>en die gegevens vervolgens op een </a:t>
            </a:r>
            <a:r>
              <a:rPr lang="nl-NL" sz="1600" b="1" dirty="0">
                <a:solidFill>
                  <a:schemeClr val="accent1"/>
                </a:solidFill>
              </a:rPr>
              <a:t>webpagina</a:t>
            </a:r>
            <a:r>
              <a:rPr lang="nl-NL" sz="1600" dirty="0">
                <a:solidFill>
                  <a:schemeClr val="accent1"/>
                </a:solidFill>
              </a:rPr>
              <a:t> weer te geven. Wanneer we </a:t>
            </a:r>
            <a:r>
              <a:rPr lang="nl-NL" sz="1600" b="1" dirty="0">
                <a:solidFill>
                  <a:schemeClr val="accent1"/>
                </a:solidFill>
              </a:rPr>
              <a:t>gegevens</a:t>
            </a:r>
            <a:r>
              <a:rPr lang="nl-NL" sz="1600" dirty="0">
                <a:solidFill>
                  <a:schemeClr val="accent1"/>
                </a:solidFill>
              </a:rPr>
              <a:t> </a:t>
            </a:r>
            <a:r>
              <a:rPr lang="nl-NL" sz="1600" b="1" dirty="0">
                <a:solidFill>
                  <a:schemeClr val="accent1"/>
                </a:solidFill>
              </a:rPr>
              <a:t>uitwisselen</a:t>
            </a:r>
            <a:r>
              <a:rPr lang="nl-NL" sz="1600" dirty="0">
                <a:solidFill>
                  <a:schemeClr val="accent1"/>
                </a:solidFill>
              </a:rPr>
              <a:t> tussen een </a:t>
            </a:r>
            <a:r>
              <a:rPr lang="nl-NL" sz="1600" b="1" dirty="0">
                <a:solidFill>
                  <a:schemeClr val="accent1"/>
                </a:solidFill>
              </a:rPr>
              <a:t>browser</a:t>
            </a:r>
            <a:r>
              <a:rPr lang="nl-NL" sz="1600" dirty="0">
                <a:solidFill>
                  <a:schemeClr val="accent1"/>
                </a:solidFill>
              </a:rPr>
              <a:t> en een </a:t>
            </a:r>
            <a:r>
              <a:rPr lang="nl-NL" sz="1600" b="1" dirty="0">
                <a:solidFill>
                  <a:schemeClr val="accent1"/>
                </a:solidFill>
              </a:rPr>
              <a:t>server</a:t>
            </a:r>
            <a:r>
              <a:rPr lang="nl-NL" sz="1600" dirty="0">
                <a:solidFill>
                  <a:schemeClr val="accent1"/>
                </a:solidFill>
              </a:rPr>
              <a:t>, kan dit alleen </a:t>
            </a:r>
            <a:r>
              <a:rPr lang="nl-NL" sz="1600" b="1" dirty="0">
                <a:solidFill>
                  <a:schemeClr val="accent1"/>
                </a:solidFill>
              </a:rPr>
              <a:t>tekst</a:t>
            </a:r>
            <a:r>
              <a:rPr lang="nl-NL" sz="1600" dirty="0">
                <a:solidFill>
                  <a:schemeClr val="accent1"/>
                </a:solidFill>
              </a:rPr>
              <a:t> zijn, daarom kunnen we hiervoor </a:t>
            </a:r>
            <a:r>
              <a:rPr lang="nl-NL" sz="1600" b="1" dirty="0">
                <a:solidFill>
                  <a:schemeClr val="accent1"/>
                </a:solidFill>
              </a:rPr>
              <a:t>JSON</a:t>
            </a:r>
            <a:r>
              <a:rPr lang="nl-NL" sz="1600" dirty="0">
                <a:solidFill>
                  <a:schemeClr val="accent1"/>
                </a:solidFill>
              </a:rPr>
              <a:t> gebruiken</a:t>
            </a:r>
          </a:p>
        </p:txBody>
      </p:sp>
    </p:spTree>
    <p:extLst>
      <p:ext uri="{BB962C8B-B14F-4D97-AF65-F5344CB8AC3E}">
        <p14:creationId xmlns:p14="http://schemas.microsoft.com/office/powerpoint/2010/main" val="2789887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dirty="0"/>
              <a:t>JSON object voorbeeld</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a:xfrm>
            <a:off x="677334" y="1480009"/>
            <a:ext cx="5418666" cy="4561354"/>
          </a:xfrm>
        </p:spPr>
        <p:txBody>
          <a:bodyPr>
            <a:normAutofit lnSpcReduction="10000"/>
          </a:bodyPr>
          <a:lstStyle/>
          <a:p>
            <a:pPr>
              <a:lnSpc>
                <a:spcPct val="120000"/>
              </a:lnSpc>
            </a:pPr>
            <a:r>
              <a:rPr lang="nl-BE" sz="1800" b="0" dirty="0">
                <a:solidFill>
                  <a:srgbClr val="569CD6"/>
                </a:solidFill>
                <a:latin typeface="Menlo" panose="020B0609030804020204" pitchFamily="49" charset="0"/>
                <a:ea typeface="Menlo" panose="020B0609030804020204" pitchFamily="49" charset="0"/>
                <a:cs typeface="Menlo" panose="020B0609030804020204" pitchFamily="49" charset="0"/>
              </a:rPr>
              <a:t>let</a:t>
            </a:r>
            <a: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t> voorbeeldJSON = { </a:t>
            </a:r>
            <a:b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br>
            <a: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nl-BE" sz="1600" b="0" dirty="0">
                <a:latin typeface="Menlo" panose="020B0609030804020204" pitchFamily="49" charset="0"/>
                <a:ea typeface="Menlo" panose="020B0609030804020204" pitchFamily="49" charset="0"/>
                <a:cs typeface="Menlo" panose="020B0609030804020204" pitchFamily="49" charset="0"/>
              </a:rPr>
              <a:t>"id": </a:t>
            </a:r>
            <a: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t>"r0971254"</a:t>
            </a:r>
            <a: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br>
            <a: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nl-BE" sz="1600" b="0" dirty="0">
                <a:latin typeface="Menlo" panose="020B0609030804020204" pitchFamily="49" charset="0"/>
                <a:ea typeface="Menlo" panose="020B0609030804020204" pitchFamily="49" charset="0"/>
                <a:cs typeface="Menlo" panose="020B0609030804020204" pitchFamily="49" charset="0"/>
              </a:rPr>
              <a:t>"quota": </a:t>
            </a:r>
            <a:r>
              <a:rPr lang="nl-BE" sz="1600" b="0" dirty="0">
                <a:solidFill>
                  <a:srgbClr val="00B050"/>
                </a:solidFill>
                <a:latin typeface="Menlo" panose="020B0609030804020204" pitchFamily="49" charset="0"/>
                <a:ea typeface="Menlo" panose="020B0609030804020204" pitchFamily="49" charset="0"/>
                <a:cs typeface="Menlo" panose="020B0609030804020204" pitchFamily="49" charset="0"/>
              </a:rPr>
              <a:t>25</a:t>
            </a:r>
            <a: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t>, </a:t>
            </a:r>
            <a:b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br>
            <a: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nl-BE" sz="1600" b="0" dirty="0">
                <a:latin typeface="Menlo" panose="020B0609030804020204" pitchFamily="49" charset="0"/>
                <a:ea typeface="Menlo" panose="020B0609030804020204" pitchFamily="49" charset="0"/>
                <a:cs typeface="Menlo" panose="020B0609030804020204" pitchFamily="49" charset="0"/>
              </a:rPr>
              <a:t>"isOnline": </a:t>
            </a:r>
            <a:r>
              <a:rPr lang="nl-BE" sz="1600" b="0" dirty="0">
                <a:solidFill>
                  <a:srgbClr val="0070C0"/>
                </a:solidFill>
                <a:latin typeface="Menlo" panose="020B0609030804020204" pitchFamily="49" charset="0"/>
                <a:ea typeface="Menlo" panose="020B0609030804020204" pitchFamily="49" charset="0"/>
                <a:cs typeface="Menlo" panose="020B0609030804020204" pitchFamily="49" charset="0"/>
              </a:rPr>
              <a:t>false</a:t>
            </a:r>
            <a: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br>
            <a: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nl-BE" sz="1600" b="0" dirty="0">
                <a:latin typeface="Menlo" panose="020B0609030804020204" pitchFamily="49" charset="0"/>
                <a:ea typeface="Menlo" panose="020B0609030804020204" pitchFamily="49" charset="0"/>
                <a:cs typeface="Menlo" panose="020B0609030804020204" pitchFamily="49" charset="0"/>
              </a:rPr>
              <a:t>"start": </a:t>
            </a:r>
            <a: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t>"2021-02-16”</a:t>
            </a:r>
            <a:r>
              <a:rPr lang="nl-BE" sz="1600" b="0" dirty="0">
                <a:latin typeface="Menlo" panose="020B0609030804020204" pitchFamily="49" charset="0"/>
                <a:ea typeface="Menlo" panose="020B0609030804020204" pitchFamily="49" charset="0"/>
                <a:cs typeface="Menlo" panose="020B0609030804020204" pitchFamily="49" charset="0"/>
              </a:rPr>
              <a:t>,</a:t>
            </a:r>
            <a:br>
              <a:rPr lang="nl-BE" sz="1600" b="0" dirty="0">
                <a:latin typeface="Menlo" panose="020B0609030804020204" pitchFamily="49" charset="0"/>
                <a:ea typeface="Menlo" panose="020B0609030804020204" pitchFamily="49" charset="0"/>
                <a:cs typeface="Menlo" panose="020B0609030804020204" pitchFamily="49" charset="0"/>
              </a:rPr>
            </a:br>
            <a:r>
              <a:rPr lang="nl-BE" sz="1600" b="0" dirty="0">
                <a:latin typeface="Menlo" panose="020B0609030804020204" pitchFamily="49" charset="0"/>
                <a:ea typeface="Menlo" panose="020B0609030804020204" pitchFamily="49" charset="0"/>
                <a:cs typeface="Menlo" panose="020B0609030804020204" pitchFamily="49" charset="0"/>
              </a:rPr>
              <a:t>  "courses": [</a:t>
            </a:r>
            <a:br>
              <a:rPr lang="nl-BE" sz="1600" b="0" dirty="0">
                <a:latin typeface="Menlo" panose="020B0609030804020204" pitchFamily="49" charset="0"/>
                <a:ea typeface="Menlo" panose="020B0609030804020204" pitchFamily="49" charset="0"/>
                <a:cs typeface="Menlo" panose="020B0609030804020204" pitchFamily="49" charset="0"/>
              </a:rPr>
            </a:br>
            <a:r>
              <a:rPr lang="nl-BE" sz="1600" b="0" dirty="0">
                <a:latin typeface="Menlo" panose="020B0609030804020204" pitchFamily="49" charset="0"/>
                <a:ea typeface="Menlo" panose="020B0609030804020204" pitchFamily="49" charset="0"/>
                <a:cs typeface="Menlo" panose="020B0609030804020204" pitchFamily="49" charset="0"/>
              </a:rPr>
              <a:t>		</a:t>
            </a:r>
            <a: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t>"Statische</a:t>
            </a:r>
            <a:r>
              <a:rPr lang="nl-BE" sz="1600" b="0" dirty="0">
                <a:latin typeface="Menlo" panose="020B0609030804020204" pitchFamily="49" charset="0"/>
                <a:ea typeface="Menlo" panose="020B0609030804020204" pitchFamily="49" charset="0"/>
                <a:cs typeface="Menlo" panose="020B0609030804020204" pitchFamily="49" charset="0"/>
              </a:rPr>
              <a:t> </a:t>
            </a:r>
            <a: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t>websites"</a:t>
            </a:r>
            <a:r>
              <a:rPr lang="nl-BE" sz="1600" b="0" dirty="0">
                <a:latin typeface="Menlo" panose="020B0609030804020204" pitchFamily="49" charset="0"/>
                <a:ea typeface="Menlo" panose="020B0609030804020204" pitchFamily="49" charset="0"/>
                <a:cs typeface="Menlo" panose="020B0609030804020204" pitchFamily="49" charset="0"/>
              </a:rPr>
              <a:t>,</a:t>
            </a:r>
            <a:br>
              <a:rPr lang="nl-BE" sz="1600" b="0" dirty="0">
                <a:latin typeface="Menlo" panose="020B0609030804020204" pitchFamily="49" charset="0"/>
                <a:ea typeface="Menlo" panose="020B0609030804020204" pitchFamily="49" charset="0"/>
                <a:cs typeface="Menlo" panose="020B0609030804020204" pitchFamily="49" charset="0"/>
              </a:rPr>
            </a:br>
            <a:r>
              <a:rPr lang="nl-BE" sz="1600" b="0" dirty="0">
                <a:latin typeface="Menlo" panose="020B0609030804020204" pitchFamily="49" charset="0"/>
                <a:ea typeface="Menlo" panose="020B0609030804020204" pitchFamily="49" charset="0"/>
                <a:cs typeface="Menlo" panose="020B0609030804020204" pitchFamily="49" charset="0"/>
              </a:rPr>
              <a:t>		</a:t>
            </a:r>
            <a: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t>"Interactieve websites"</a:t>
            </a:r>
            <a:r>
              <a:rPr lang="nl-BE" sz="1600" b="0" dirty="0">
                <a:latin typeface="Menlo" panose="020B0609030804020204" pitchFamily="49" charset="0"/>
                <a:ea typeface="Menlo" panose="020B0609030804020204" pitchFamily="49" charset="0"/>
                <a:cs typeface="Menlo" panose="020B0609030804020204" pitchFamily="49" charset="0"/>
              </a:rPr>
              <a:t>,</a:t>
            </a:r>
            <a:br>
              <a:rPr lang="nl-BE" sz="1600" b="0" dirty="0">
                <a:latin typeface="Menlo" panose="020B0609030804020204" pitchFamily="49" charset="0"/>
                <a:ea typeface="Menlo" panose="020B0609030804020204" pitchFamily="49" charset="0"/>
                <a:cs typeface="Menlo" panose="020B0609030804020204" pitchFamily="49" charset="0"/>
              </a:rPr>
            </a:br>
            <a:r>
              <a:rPr lang="nl-BE" sz="1600" b="0" dirty="0">
                <a:latin typeface="Menlo" panose="020B0609030804020204" pitchFamily="49" charset="0"/>
                <a:ea typeface="Menlo" panose="020B0609030804020204" pitchFamily="49" charset="0"/>
                <a:cs typeface="Menlo" panose="020B0609030804020204" pitchFamily="49" charset="0"/>
              </a:rPr>
              <a:t>		</a:t>
            </a:r>
            <a: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t>"Datamanipulatie”</a:t>
            </a:r>
            <a:b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br>
            <a: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t>	      </a:t>
            </a:r>
            <a:r>
              <a:rPr lang="nl-BE" sz="1600" b="0" dirty="0">
                <a:latin typeface="Menlo" panose="020B0609030804020204" pitchFamily="49" charset="0"/>
                <a:ea typeface="Menlo" panose="020B0609030804020204" pitchFamily="49" charset="0"/>
                <a:cs typeface="Menlo" panose="020B0609030804020204" pitchFamily="49" charset="0"/>
              </a:rPr>
              <a:t>],</a:t>
            </a:r>
            <a:br>
              <a:rPr lang="nl-BE" sz="1600" b="0" dirty="0">
                <a:latin typeface="Menlo" panose="020B0609030804020204" pitchFamily="49" charset="0"/>
                <a:ea typeface="Menlo" panose="020B0609030804020204" pitchFamily="49" charset="0"/>
                <a:cs typeface="Menlo" panose="020B0609030804020204" pitchFamily="49" charset="0"/>
              </a:rPr>
            </a:br>
            <a:r>
              <a:rPr lang="nl-BE" sz="1600" b="0" dirty="0">
                <a:latin typeface="Menlo" panose="020B0609030804020204" pitchFamily="49" charset="0"/>
                <a:ea typeface="Menlo" panose="020B0609030804020204" pitchFamily="49" charset="0"/>
                <a:cs typeface="Menlo" panose="020B0609030804020204" pitchFamily="49" charset="0"/>
              </a:rPr>
              <a:t>  "student": {</a:t>
            </a:r>
            <a:br>
              <a:rPr lang="nl-BE" sz="1600" b="0" dirty="0">
                <a:latin typeface="Menlo" panose="020B0609030804020204" pitchFamily="49" charset="0"/>
                <a:ea typeface="Menlo" panose="020B0609030804020204" pitchFamily="49" charset="0"/>
                <a:cs typeface="Menlo" panose="020B0609030804020204" pitchFamily="49" charset="0"/>
              </a:rPr>
            </a:br>
            <a:r>
              <a:rPr lang="nl-BE" sz="1600" b="0" dirty="0">
                <a:latin typeface="Menlo" panose="020B0609030804020204" pitchFamily="49" charset="0"/>
                <a:ea typeface="Menlo" panose="020B0609030804020204" pitchFamily="49" charset="0"/>
                <a:cs typeface="Menlo" panose="020B0609030804020204" pitchFamily="49" charset="0"/>
              </a:rPr>
              <a:t>		"name":</a:t>
            </a:r>
            <a: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t>"Thomas"</a:t>
            </a:r>
            <a:r>
              <a:rPr lang="nl-BE" sz="1600" b="0" dirty="0">
                <a:latin typeface="Menlo" panose="020B0609030804020204" pitchFamily="49" charset="0"/>
                <a:ea typeface="Menlo" panose="020B0609030804020204" pitchFamily="49" charset="0"/>
                <a:cs typeface="Menlo" panose="020B0609030804020204" pitchFamily="49" charset="0"/>
              </a:rPr>
              <a:t>, </a:t>
            </a:r>
            <a:br>
              <a:rPr lang="nl-BE" sz="1600" b="0" dirty="0">
                <a:latin typeface="Menlo" panose="020B0609030804020204" pitchFamily="49" charset="0"/>
                <a:ea typeface="Menlo" panose="020B0609030804020204" pitchFamily="49" charset="0"/>
                <a:cs typeface="Menlo" panose="020B0609030804020204" pitchFamily="49" charset="0"/>
              </a:rPr>
            </a:br>
            <a:r>
              <a:rPr lang="nl-BE" sz="1600" b="0" dirty="0">
                <a:latin typeface="Menlo" panose="020B0609030804020204" pitchFamily="49" charset="0"/>
                <a:ea typeface="Menlo" panose="020B0609030804020204" pitchFamily="49" charset="0"/>
                <a:cs typeface="Menlo" panose="020B0609030804020204" pitchFamily="49" charset="0"/>
              </a:rPr>
              <a:t>		"age":</a:t>
            </a:r>
            <a:r>
              <a:rPr lang="nl-BE" sz="1600" b="0" dirty="0">
                <a:solidFill>
                  <a:srgbClr val="00B050"/>
                </a:solidFill>
                <a:latin typeface="Menlo" panose="020B0609030804020204" pitchFamily="49" charset="0"/>
                <a:ea typeface="Menlo" panose="020B0609030804020204" pitchFamily="49" charset="0"/>
                <a:cs typeface="Menlo" panose="020B0609030804020204" pitchFamily="49" charset="0"/>
              </a:rPr>
              <a:t>21</a:t>
            </a:r>
            <a:r>
              <a:rPr lang="nl-BE" sz="1600" b="0" dirty="0">
                <a:latin typeface="Menlo" panose="020B0609030804020204" pitchFamily="49" charset="0"/>
                <a:ea typeface="Menlo" panose="020B0609030804020204" pitchFamily="49" charset="0"/>
                <a:cs typeface="Menlo" panose="020B0609030804020204" pitchFamily="49" charset="0"/>
              </a:rPr>
              <a:t>,</a:t>
            </a:r>
            <a:br>
              <a:rPr lang="nl-BE" sz="1600" b="0" dirty="0">
                <a:latin typeface="Menlo" panose="020B0609030804020204" pitchFamily="49" charset="0"/>
                <a:ea typeface="Menlo" panose="020B0609030804020204" pitchFamily="49" charset="0"/>
                <a:cs typeface="Menlo" panose="020B0609030804020204" pitchFamily="49" charset="0"/>
              </a:rPr>
            </a:br>
            <a:r>
              <a:rPr lang="nl-BE" sz="1600" b="0" dirty="0">
                <a:latin typeface="Menlo" panose="020B0609030804020204" pitchFamily="49" charset="0"/>
                <a:ea typeface="Menlo" panose="020B0609030804020204" pitchFamily="49" charset="0"/>
                <a:cs typeface="Menlo" panose="020B0609030804020204" pitchFamily="49" charset="0"/>
              </a:rPr>
              <a:t>		"city":</a:t>
            </a:r>
            <a: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t>"Geel”</a:t>
            </a:r>
            <a:b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br>
            <a:r>
              <a:rPr lang="nl-BE" sz="1600" b="0" dirty="0">
                <a:solidFill>
                  <a:srgbClr val="EC4B2F"/>
                </a:solidFill>
                <a:latin typeface="Menlo" panose="020B0609030804020204" pitchFamily="49" charset="0"/>
                <a:ea typeface="Menlo" panose="020B0609030804020204" pitchFamily="49" charset="0"/>
                <a:cs typeface="Menlo" panose="020B0609030804020204" pitchFamily="49" charset="0"/>
              </a:rPr>
              <a:t>		</a:t>
            </a:r>
            <a:r>
              <a:rPr lang="nl-BE" sz="1600" b="0" dirty="0">
                <a:latin typeface="Menlo" panose="020B0609030804020204" pitchFamily="49" charset="0"/>
                <a:ea typeface="Menlo" panose="020B0609030804020204" pitchFamily="49" charset="0"/>
                <a:cs typeface="Menlo" panose="020B0609030804020204" pitchFamily="49" charset="0"/>
              </a:rPr>
              <a:t>}</a:t>
            </a:r>
            <a:br>
              <a:rPr lang="nl-BE" sz="1600" b="0" dirty="0">
                <a:latin typeface="Menlo" panose="020B0609030804020204" pitchFamily="49" charset="0"/>
                <a:ea typeface="Menlo" panose="020B0609030804020204" pitchFamily="49" charset="0"/>
                <a:cs typeface="Menlo" panose="020B0609030804020204" pitchFamily="49" charset="0"/>
              </a:rPr>
            </a:br>
            <a:r>
              <a:rPr lang="nl-BE" sz="1600" b="0" dirty="0">
                <a:solidFill>
                  <a:schemeClr val="tx1"/>
                </a:solidFill>
                <a:latin typeface="Menlo" panose="020B0609030804020204" pitchFamily="49" charset="0"/>
                <a:ea typeface="Menlo" panose="020B0609030804020204" pitchFamily="49" charset="0"/>
                <a:cs typeface="Menlo" panose="020B0609030804020204" pitchFamily="49" charset="0"/>
              </a:rPr>
              <a:t>}</a:t>
            </a:r>
            <a:endParaRPr lang="en-US" sz="1600" b="0" dirty="0">
              <a:solidFill>
                <a:schemeClr val="tx1"/>
              </a:solidFill>
              <a:latin typeface="Menlo" panose="020B0609030804020204" pitchFamily="49" charset="0"/>
              <a:ea typeface="Menlo" panose="020B0609030804020204" pitchFamily="49" charset="0"/>
              <a:cs typeface="Menlo" panose="020B0609030804020204" pitchFamily="49" charset="0"/>
            </a:endParaRP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59</a:t>
            </a:fld>
            <a:endParaRPr lang="nl-BE"/>
          </a:p>
        </p:txBody>
      </p:sp>
      <p:cxnSp>
        <p:nvCxnSpPr>
          <p:cNvPr id="6" name="Kromme verbindingslijn 5">
            <a:extLst>
              <a:ext uri="{FF2B5EF4-FFF2-40B4-BE49-F238E27FC236}">
                <a16:creationId xmlns:a16="http://schemas.microsoft.com/office/drawing/2014/main" id="{0C37519E-E4D5-EF4F-BA2D-458A33A75C4E}"/>
              </a:ext>
            </a:extLst>
          </p:cNvPr>
          <p:cNvCxnSpPr>
            <a:cxnSpLocks/>
          </p:cNvCxnSpPr>
          <p:nvPr/>
        </p:nvCxnSpPr>
        <p:spPr>
          <a:xfrm flipV="1">
            <a:off x="3400242" y="4800054"/>
            <a:ext cx="789793" cy="10918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kstvak 6">
            <a:extLst>
              <a:ext uri="{FF2B5EF4-FFF2-40B4-BE49-F238E27FC236}">
                <a16:creationId xmlns:a16="http://schemas.microsoft.com/office/drawing/2014/main" id="{3F03BB68-AFDF-B840-A88F-4295CB5985EE}"/>
              </a:ext>
            </a:extLst>
          </p:cNvPr>
          <p:cNvSpPr txBox="1"/>
          <p:nvPr/>
        </p:nvSpPr>
        <p:spPr>
          <a:xfrm>
            <a:off x="4973834" y="3015177"/>
            <a:ext cx="736099" cy="369332"/>
          </a:xfrm>
          <a:prstGeom prst="rect">
            <a:avLst/>
          </a:prstGeom>
          <a:noFill/>
        </p:spPr>
        <p:txBody>
          <a:bodyPr wrap="none" rtlCol="0">
            <a:spAutoFit/>
          </a:bodyPr>
          <a:lstStyle/>
          <a:p>
            <a:r>
              <a:rPr lang="nl-NL" dirty="0">
                <a:solidFill>
                  <a:schemeClr val="accent1">
                    <a:lumMod val="60000"/>
                    <a:lumOff val="40000"/>
                  </a:schemeClr>
                </a:solidFill>
              </a:rPr>
              <a:t>Array</a:t>
            </a:r>
          </a:p>
        </p:txBody>
      </p:sp>
      <p:cxnSp>
        <p:nvCxnSpPr>
          <p:cNvPr id="9" name="Kromme verbindingslijn 8">
            <a:extLst>
              <a:ext uri="{FF2B5EF4-FFF2-40B4-BE49-F238E27FC236}">
                <a16:creationId xmlns:a16="http://schemas.microsoft.com/office/drawing/2014/main" id="{DA2C64F3-22DB-EE4D-8078-FE0A887FA48C}"/>
              </a:ext>
            </a:extLst>
          </p:cNvPr>
          <p:cNvCxnSpPr>
            <a:cxnSpLocks/>
          </p:cNvCxnSpPr>
          <p:nvPr/>
        </p:nvCxnSpPr>
        <p:spPr>
          <a:xfrm flipV="1">
            <a:off x="4376857" y="3195542"/>
            <a:ext cx="626301" cy="105004"/>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Kromme verbindingslijn 9">
            <a:extLst>
              <a:ext uri="{FF2B5EF4-FFF2-40B4-BE49-F238E27FC236}">
                <a16:creationId xmlns:a16="http://schemas.microsoft.com/office/drawing/2014/main" id="{42CEE7A4-4DB1-954E-95E7-DB03D556864A}"/>
              </a:ext>
            </a:extLst>
          </p:cNvPr>
          <p:cNvCxnSpPr>
            <a:cxnSpLocks/>
          </p:cNvCxnSpPr>
          <p:nvPr/>
        </p:nvCxnSpPr>
        <p:spPr>
          <a:xfrm flipV="1">
            <a:off x="3619544" y="2454114"/>
            <a:ext cx="859426" cy="58691"/>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Kromme verbindingslijn 10">
            <a:extLst>
              <a:ext uri="{FF2B5EF4-FFF2-40B4-BE49-F238E27FC236}">
                <a16:creationId xmlns:a16="http://schemas.microsoft.com/office/drawing/2014/main" id="{8EC58FE9-35E4-B348-9B60-D26B647D2828}"/>
              </a:ext>
            </a:extLst>
          </p:cNvPr>
          <p:cNvCxnSpPr>
            <a:cxnSpLocks/>
          </p:cNvCxnSpPr>
          <p:nvPr/>
        </p:nvCxnSpPr>
        <p:spPr>
          <a:xfrm flipV="1">
            <a:off x="2920144" y="2171561"/>
            <a:ext cx="874994" cy="7619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Kromme verbindingslijn 12">
            <a:extLst>
              <a:ext uri="{FF2B5EF4-FFF2-40B4-BE49-F238E27FC236}">
                <a16:creationId xmlns:a16="http://schemas.microsoft.com/office/drawing/2014/main" id="{AA93E8B6-1FC2-4F46-A927-B728D5911A6B}"/>
              </a:ext>
            </a:extLst>
          </p:cNvPr>
          <p:cNvCxnSpPr>
            <a:cxnSpLocks/>
          </p:cNvCxnSpPr>
          <p:nvPr/>
        </p:nvCxnSpPr>
        <p:spPr>
          <a:xfrm flipV="1">
            <a:off x="3503334" y="1828874"/>
            <a:ext cx="648630" cy="113304"/>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C3C3F6E2-F28F-6B48-9E9B-A834F4081863}"/>
              </a:ext>
            </a:extLst>
          </p:cNvPr>
          <p:cNvSpPr txBox="1"/>
          <p:nvPr/>
        </p:nvSpPr>
        <p:spPr>
          <a:xfrm>
            <a:off x="4199816" y="4570041"/>
            <a:ext cx="885179" cy="369332"/>
          </a:xfrm>
          <a:prstGeom prst="rect">
            <a:avLst/>
          </a:prstGeom>
          <a:noFill/>
        </p:spPr>
        <p:txBody>
          <a:bodyPr wrap="none" rtlCol="0">
            <a:spAutoFit/>
          </a:bodyPr>
          <a:lstStyle/>
          <a:p>
            <a:r>
              <a:rPr lang="nl-NL" dirty="0">
                <a:solidFill>
                  <a:schemeClr val="accent1">
                    <a:lumMod val="60000"/>
                    <a:lumOff val="40000"/>
                  </a:schemeClr>
                </a:solidFill>
              </a:rPr>
              <a:t>Object</a:t>
            </a:r>
          </a:p>
        </p:txBody>
      </p:sp>
      <p:sp>
        <p:nvSpPr>
          <p:cNvPr id="15" name="Tekstvak 14">
            <a:extLst>
              <a:ext uri="{FF2B5EF4-FFF2-40B4-BE49-F238E27FC236}">
                <a16:creationId xmlns:a16="http://schemas.microsoft.com/office/drawing/2014/main" id="{3ED0DB74-F2E9-814B-BB6A-F4AE0377E57A}"/>
              </a:ext>
            </a:extLst>
          </p:cNvPr>
          <p:cNvSpPr txBox="1"/>
          <p:nvPr/>
        </p:nvSpPr>
        <p:spPr>
          <a:xfrm>
            <a:off x="4500163" y="2257146"/>
            <a:ext cx="1003801" cy="369332"/>
          </a:xfrm>
          <a:prstGeom prst="rect">
            <a:avLst/>
          </a:prstGeom>
          <a:noFill/>
        </p:spPr>
        <p:txBody>
          <a:bodyPr wrap="none" rtlCol="0">
            <a:spAutoFit/>
          </a:bodyPr>
          <a:lstStyle/>
          <a:p>
            <a:r>
              <a:rPr lang="nl-NL" dirty="0" err="1">
                <a:solidFill>
                  <a:schemeClr val="accent1">
                    <a:lumMod val="60000"/>
                    <a:lumOff val="40000"/>
                  </a:schemeClr>
                </a:solidFill>
              </a:rPr>
              <a:t>Boolean</a:t>
            </a:r>
            <a:endParaRPr lang="nl-NL" dirty="0">
              <a:solidFill>
                <a:schemeClr val="accent1">
                  <a:lumMod val="60000"/>
                  <a:lumOff val="40000"/>
                </a:schemeClr>
              </a:solidFill>
            </a:endParaRPr>
          </a:p>
        </p:txBody>
      </p:sp>
      <p:sp>
        <p:nvSpPr>
          <p:cNvPr id="16" name="Tekstvak 15">
            <a:extLst>
              <a:ext uri="{FF2B5EF4-FFF2-40B4-BE49-F238E27FC236}">
                <a16:creationId xmlns:a16="http://schemas.microsoft.com/office/drawing/2014/main" id="{865F5EE6-AB09-4D4C-A6E4-0A4C269EC26D}"/>
              </a:ext>
            </a:extLst>
          </p:cNvPr>
          <p:cNvSpPr txBox="1"/>
          <p:nvPr/>
        </p:nvSpPr>
        <p:spPr>
          <a:xfrm>
            <a:off x="3817589" y="1946312"/>
            <a:ext cx="995785" cy="369332"/>
          </a:xfrm>
          <a:prstGeom prst="rect">
            <a:avLst/>
          </a:prstGeom>
          <a:noFill/>
        </p:spPr>
        <p:txBody>
          <a:bodyPr wrap="none" rtlCol="0">
            <a:spAutoFit/>
          </a:bodyPr>
          <a:lstStyle/>
          <a:p>
            <a:r>
              <a:rPr lang="nl-NL" dirty="0" err="1">
                <a:solidFill>
                  <a:schemeClr val="accent1">
                    <a:lumMod val="60000"/>
                    <a:lumOff val="40000"/>
                  </a:schemeClr>
                </a:solidFill>
              </a:rPr>
              <a:t>Number</a:t>
            </a:r>
            <a:endParaRPr lang="nl-NL" dirty="0">
              <a:solidFill>
                <a:schemeClr val="accent1">
                  <a:lumMod val="60000"/>
                  <a:lumOff val="40000"/>
                </a:schemeClr>
              </a:solidFill>
            </a:endParaRPr>
          </a:p>
        </p:txBody>
      </p:sp>
      <p:sp>
        <p:nvSpPr>
          <p:cNvPr id="17" name="Tekstvak 16">
            <a:extLst>
              <a:ext uri="{FF2B5EF4-FFF2-40B4-BE49-F238E27FC236}">
                <a16:creationId xmlns:a16="http://schemas.microsoft.com/office/drawing/2014/main" id="{EFB78817-0D96-3E45-B045-1224535A101F}"/>
              </a:ext>
            </a:extLst>
          </p:cNvPr>
          <p:cNvSpPr txBox="1"/>
          <p:nvPr/>
        </p:nvSpPr>
        <p:spPr>
          <a:xfrm>
            <a:off x="4151964" y="1616775"/>
            <a:ext cx="784189" cy="369332"/>
          </a:xfrm>
          <a:prstGeom prst="rect">
            <a:avLst/>
          </a:prstGeom>
          <a:noFill/>
        </p:spPr>
        <p:txBody>
          <a:bodyPr wrap="none" rtlCol="0">
            <a:spAutoFit/>
          </a:bodyPr>
          <a:lstStyle/>
          <a:p>
            <a:r>
              <a:rPr lang="nl-NL" dirty="0">
                <a:solidFill>
                  <a:schemeClr val="accent1">
                    <a:lumMod val="60000"/>
                    <a:lumOff val="40000"/>
                  </a:schemeClr>
                </a:solidFill>
              </a:rPr>
              <a:t>String</a:t>
            </a:r>
          </a:p>
        </p:txBody>
      </p:sp>
      <p:sp>
        <p:nvSpPr>
          <p:cNvPr id="8" name="Tekstvak 7">
            <a:extLst>
              <a:ext uri="{FF2B5EF4-FFF2-40B4-BE49-F238E27FC236}">
                <a16:creationId xmlns:a16="http://schemas.microsoft.com/office/drawing/2014/main" id="{907E80D2-466D-8E4B-ADE8-CA5652A519D5}"/>
              </a:ext>
            </a:extLst>
          </p:cNvPr>
          <p:cNvSpPr txBox="1"/>
          <p:nvPr/>
        </p:nvSpPr>
        <p:spPr>
          <a:xfrm>
            <a:off x="6096000" y="1480009"/>
            <a:ext cx="3859761" cy="4154984"/>
          </a:xfrm>
          <a:prstGeom prst="rect">
            <a:avLst/>
          </a:prstGeom>
          <a:noFill/>
        </p:spPr>
        <p:txBody>
          <a:bodyPr wrap="square" rtlCol="0">
            <a:spAutoFit/>
          </a:bodyPr>
          <a:lstStyle/>
          <a:p>
            <a:r>
              <a:rPr lang="nl-NL" dirty="0">
                <a:solidFill>
                  <a:srgbClr val="000000"/>
                </a:solidFill>
              </a:rPr>
              <a:t>Opvragen via:</a:t>
            </a:r>
          </a:p>
          <a:p>
            <a:pPr marL="285750" indent="-285750">
              <a:buFont typeface="Arial" panose="020B0604020202020204" pitchFamily="34" charset="0"/>
              <a:buChar char="•"/>
            </a:pPr>
            <a:r>
              <a:rPr lang="nl-NL" b="1" dirty="0">
                <a:solidFill>
                  <a:srgbClr val="000000"/>
                </a:solidFill>
              </a:rPr>
              <a:t>punt-notatie</a:t>
            </a:r>
          </a:p>
          <a:p>
            <a:pPr marL="285750" indent="-285750">
              <a:buFont typeface="Arial" panose="020B0604020202020204" pitchFamily="34" charset="0"/>
              <a:buChar char="•"/>
            </a:pPr>
            <a:r>
              <a:rPr lang="nl-NL" b="1" dirty="0">
                <a:solidFill>
                  <a:srgbClr val="000000"/>
                </a:solidFill>
              </a:rPr>
              <a:t>Array-notatie</a:t>
            </a:r>
            <a:endParaRPr lang="nl-NL" dirty="0">
              <a:solidFill>
                <a:srgbClr val="000000"/>
              </a:solidFill>
            </a:endParaRPr>
          </a:p>
          <a:p>
            <a:endParaRPr lang="nl-NL" dirty="0"/>
          </a:p>
          <a:p>
            <a:r>
              <a:rPr lang="nl-BE" sz="1600" dirty="0">
                <a:latin typeface="Menlo" panose="020B0609030804020204" pitchFamily="49" charset="0"/>
                <a:ea typeface="Menlo" panose="020B0609030804020204" pitchFamily="49" charset="0"/>
                <a:cs typeface="Menlo" panose="020B0609030804020204" pitchFamily="49" charset="0"/>
              </a:rPr>
              <a:t>voorbeeldJSON.id</a:t>
            </a:r>
          </a:p>
          <a:p>
            <a:r>
              <a:rPr lang="nl-BE" sz="1600" dirty="0">
                <a:latin typeface="Menlo" panose="020B0609030804020204" pitchFamily="49" charset="0"/>
                <a:ea typeface="Menlo" panose="020B0609030804020204" pitchFamily="49" charset="0"/>
                <a:cs typeface="Menlo" panose="020B0609030804020204" pitchFamily="49" charset="0"/>
              </a:rPr>
              <a:t>voorbeeldJSON["id"]</a:t>
            </a:r>
          </a:p>
          <a:p>
            <a:r>
              <a:rPr lang="nl-BE" sz="1600" dirty="0">
                <a:solidFill>
                  <a:srgbClr val="00B050"/>
                </a:solidFill>
                <a:latin typeface="Menlo" panose="020B0609030804020204" pitchFamily="49" charset="0"/>
                <a:ea typeface="Menlo" panose="020B0609030804020204" pitchFamily="49" charset="0"/>
                <a:cs typeface="Menlo" panose="020B0609030804020204" pitchFamily="49" charset="0"/>
              </a:rPr>
              <a:t>// r0971254</a:t>
            </a:r>
          </a:p>
          <a:p>
            <a:endParaRPr lang="nl-BE" sz="1600" dirty="0">
              <a:latin typeface="Menlo" panose="020B0609030804020204" pitchFamily="49" charset="0"/>
              <a:ea typeface="Menlo" panose="020B0609030804020204" pitchFamily="49" charset="0"/>
              <a:cs typeface="Menlo" panose="020B0609030804020204" pitchFamily="49" charset="0"/>
            </a:endParaRPr>
          </a:p>
          <a:p>
            <a:r>
              <a:rPr lang="nl-BE" sz="1600" dirty="0">
                <a:solidFill>
                  <a:srgbClr val="00B050"/>
                </a:solidFill>
                <a:latin typeface="Menlo" panose="020B0609030804020204" pitchFamily="49" charset="0"/>
                <a:ea typeface="Menlo" panose="020B0609030804020204" pitchFamily="49" charset="0"/>
                <a:cs typeface="Menlo" panose="020B0609030804020204" pitchFamily="49" charset="0"/>
              </a:rPr>
              <a:t>// Array</a:t>
            </a:r>
          </a:p>
          <a:p>
            <a:r>
              <a:rPr lang="nl-BE" sz="1600" dirty="0">
                <a:latin typeface="Menlo" panose="020B0609030804020204" pitchFamily="49" charset="0"/>
                <a:ea typeface="Menlo" panose="020B0609030804020204" pitchFamily="49" charset="0"/>
                <a:cs typeface="Menlo" panose="020B0609030804020204" pitchFamily="49" charset="0"/>
              </a:rPr>
              <a:t>voorbeeldJSON.courses[1]</a:t>
            </a:r>
            <a:br>
              <a:rPr lang="nl-BE" sz="1600" dirty="0">
                <a:latin typeface="Menlo" panose="020B0609030804020204" pitchFamily="49" charset="0"/>
                <a:ea typeface="Menlo" panose="020B0609030804020204" pitchFamily="49" charset="0"/>
                <a:cs typeface="Menlo" panose="020B0609030804020204" pitchFamily="49" charset="0"/>
              </a:rPr>
            </a:br>
            <a:r>
              <a:rPr lang="nl-BE" sz="1600" dirty="0">
                <a:solidFill>
                  <a:srgbClr val="00B050"/>
                </a:solidFill>
                <a:latin typeface="Menlo" panose="020B0609030804020204" pitchFamily="49" charset="0"/>
                <a:ea typeface="Menlo" panose="020B0609030804020204" pitchFamily="49" charset="0"/>
                <a:cs typeface="Menlo" panose="020B0609030804020204" pitchFamily="49" charset="0"/>
              </a:rPr>
              <a:t>// Interactieve websites</a:t>
            </a:r>
          </a:p>
          <a:p>
            <a:endParaRPr lang="nl-BE" sz="1600" dirty="0">
              <a:latin typeface="Menlo" panose="020B0609030804020204" pitchFamily="49" charset="0"/>
              <a:ea typeface="Menlo" panose="020B0609030804020204" pitchFamily="49" charset="0"/>
              <a:cs typeface="Menlo" panose="020B0609030804020204" pitchFamily="49" charset="0"/>
            </a:endParaRPr>
          </a:p>
          <a:p>
            <a:r>
              <a:rPr lang="nl-BE" sz="1600" dirty="0">
                <a:solidFill>
                  <a:srgbClr val="00B050"/>
                </a:solidFill>
                <a:latin typeface="Menlo" panose="020B0609030804020204" pitchFamily="49" charset="0"/>
                <a:ea typeface="Menlo" panose="020B0609030804020204" pitchFamily="49" charset="0"/>
                <a:cs typeface="Menlo" panose="020B0609030804020204" pitchFamily="49" charset="0"/>
              </a:rPr>
              <a:t>// Nested Objects</a:t>
            </a:r>
            <a:endParaRPr lang="nl-BE" sz="1600" dirty="0">
              <a:latin typeface="Menlo" panose="020B0609030804020204" pitchFamily="49" charset="0"/>
              <a:ea typeface="Menlo" panose="020B0609030804020204" pitchFamily="49" charset="0"/>
              <a:cs typeface="Menlo" panose="020B0609030804020204" pitchFamily="49" charset="0"/>
            </a:endParaRPr>
          </a:p>
          <a:p>
            <a:r>
              <a:rPr lang="nl-BE" sz="1600" dirty="0">
                <a:latin typeface="Menlo" panose="020B0609030804020204" pitchFamily="49" charset="0"/>
                <a:ea typeface="Menlo" panose="020B0609030804020204" pitchFamily="49" charset="0"/>
                <a:cs typeface="Menlo" panose="020B0609030804020204" pitchFamily="49" charset="0"/>
              </a:rPr>
              <a:t>voorbeeldJSON.student.name</a:t>
            </a:r>
          </a:p>
          <a:p>
            <a:r>
              <a:rPr lang="nl-BE" sz="1600" dirty="0">
                <a:latin typeface="Menlo" panose="020B0609030804020204" pitchFamily="49" charset="0"/>
                <a:ea typeface="Menlo" panose="020B0609030804020204" pitchFamily="49" charset="0"/>
                <a:cs typeface="Menlo" panose="020B0609030804020204" pitchFamily="49" charset="0"/>
              </a:rPr>
              <a:t>voorbeeldJSON.student["name"]</a:t>
            </a:r>
          </a:p>
          <a:p>
            <a:r>
              <a:rPr lang="nl-BE" sz="1600" dirty="0">
                <a:solidFill>
                  <a:srgbClr val="00B050"/>
                </a:solidFill>
                <a:latin typeface="Menlo" panose="020B0609030804020204" pitchFamily="49" charset="0"/>
                <a:ea typeface="Menlo" panose="020B0609030804020204" pitchFamily="49" charset="0"/>
                <a:cs typeface="Menlo" panose="020B0609030804020204" pitchFamily="49" charset="0"/>
              </a:rPr>
              <a:t>// Thomas</a:t>
            </a:r>
          </a:p>
        </p:txBody>
      </p:sp>
      <p:sp>
        <p:nvSpPr>
          <p:cNvPr id="18" name="Tekstvak 17">
            <a:extLst>
              <a:ext uri="{FF2B5EF4-FFF2-40B4-BE49-F238E27FC236}">
                <a16:creationId xmlns:a16="http://schemas.microsoft.com/office/drawing/2014/main" id="{D6126443-6A2B-DE47-97D2-5998EDE6F852}"/>
              </a:ext>
            </a:extLst>
          </p:cNvPr>
          <p:cNvSpPr txBox="1"/>
          <p:nvPr/>
        </p:nvSpPr>
        <p:spPr>
          <a:xfrm>
            <a:off x="4813374" y="2610692"/>
            <a:ext cx="784189" cy="369332"/>
          </a:xfrm>
          <a:prstGeom prst="rect">
            <a:avLst/>
          </a:prstGeom>
          <a:noFill/>
        </p:spPr>
        <p:txBody>
          <a:bodyPr wrap="none" rtlCol="0">
            <a:spAutoFit/>
          </a:bodyPr>
          <a:lstStyle/>
          <a:p>
            <a:r>
              <a:rPr lang="nl-NL" dirty="0">
                <a:solidFill>
                  <a:schemeClr val="accent1">
                    <a:lumMod val="60000"/>
                    <a:lumOff val="40000"/>
                  </a:schemeClr>
                </a:solidFill>
              </a:rPr>
              <a:t>String</a:t>
            </a:r>
          </a:p>
        </p:txBody>
      </p:sp>
      <p:cxnSp>
        <p:nvCxnSpPr>
          <p:cNvPr id="19" name="Kromme verbindingslijn 18">
            <a:extLst>
              <a:ext uri="{FF2B5EF4-FFF2-40B4-BE49-F238E27FC236}">
                <a16:creationId xmlns:a16="http://schemas.microsoft.com/office/drawing/2014/main" id="{652101CC-8544-D043-BCB2-A1BA4091DFFC}"/>
              </a:ext>
            </a:extLst>
          </p:cNvPr>
          <p:cNvCxnSpPr>
            <a:cxnSpLocks/>
          </p:cNvCxnSpPr>
          <p:nvPr/>
        </p:nvCxnSpPr>
        <p:spPr>
          <a:xfrm flipV="1">
            <a:off x="4151964" y="2795358"/>
            <a:ext cx="654012" cy="1488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46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047BD-D50B-38C5-69DA-170370117954}"/>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AE5E624F-0013-9382-EF9C-FF93A8BF8E46}"/>
              </a:ext>
            </a:extLst>
          </p:cNvPr>
          <p:cNvSpPr>
            <a:spLocks noGrp="1"/>
          </p:cNvSpPr>
          <p:nvPr>
            <p:ph type="title"/>
          </p:nvPr>
        </p:nvSpPr>
        <p:spPr/>
        <p:txBody>
          <a:bodyPr/>
          <a:lstStyle/>
          <a:p>
            <a:r>
              <a:rPr lang="nl-BE" dirty="0"/>
              <a:t>Interne functies</a:t>
            </a:r>
            <a:endParaRPr lang="nl-BE" sz="1200" dirty="0"/>
          </a:p>
        </p:txBody>
      </p:sp>
      <p:sp>
        <p:nvSpPr>
          <p:cNvPr id="2" name="Tijdelijke aanduiding voor inhoud 1">
            <a:extLst>
              <a:ext uri="{FF2B5EF4-FFF2-40B4-BE49-F238E27FC236}">
                <a16:creationId xmlns:a16="http://schemas.microsoft.com/office/drawing/2014/main" id="{3D05A615-4186-EAF4-3F57-6CB23C0AB8DC}"/>
              </a:ext>
            </a:extLst>
          </p:cNvPr>
          <p:cNvSpPr>
            <a:spLocks noGrp="1"/>
          </p:cNvSpPr>
          <p:nvPr>
            <p:ph idx="1"/>
          </p:nvPr>
        </p:nvSpPr>
        <p:spPr>
          <a:xfrm>
            <a:off x="677333" y="1480009"/>
            <a:ext cx="9045401" cy="4561354"/>
          </a:xfrm>
        </p:spPr>
        <p:txBody>
          <a:bodyPr>
            <a:normAutofit fontScale="85000" lnSpcReduction="10000"/>
          </a:bodyPr>
          <a:lstStyle/>
          <a:p>
            <a:r>
              <a:rPr lang="nl-BE" sz="2800" b="1" dirty="0"/>
              <a:t>JavaScript heeft tal van interne functies (built-in functions) </a:t>
            </a:r>
          </a:p>
          <a:p>
            <a:pPr lvl="1"/>
            <a:r>
              <a:rPr lang="nl-BE" sz="2100" b="1" dirty="0">
                <a:solidFill>
                  <a:schemeClr val="accent1"/>
                </a:solidFill>
              </a:rPr>
              <a:t>Categorieën: </a:t>
            </a:r>
          </a:p>
          <a:p>
            <a:pPr lvl="2"/>
            <a:r>
              <a:rPr lang="nl-BE" sz="1900" dirty="0">
                <a:solidFill>
                  <a:schemeClr val="accent1"/>
                </a:solidFill>
              </a:rPr>
              <a:t>Math, String/Number/Boolean, Date, JSON, Storage, Cookies, DOM/Events, Timers…</a:t>
            </a:r>
          </a:p>
          <a:p>
            <a:pPr lvl="1"/>
            <a:r>
              <a:rPr lang="nl-BE" sz="2400" dirty="0"/>
              <a:t>Je kunt ze </a:t>
            </a:r>
            <a:r>
              <a:rPr lang="nl-BE" sz="2400" b="1" dirty="0"/>
              <a:t>onmiddellijk gebruiken</a:t>
            </a:r>
            <a:r>
              <a:rPr lang="nl-BE" sz="2400" dirty="0"/>
              <a:t> zonder zelf code te schrijven</a:t>
            </a:r>
          </a:p>
          <a:p>
            <a:pPr lvl="1"/>
            <a:r>
              <a:rPr lang="nl-BE" sz="2400" dirty="0"/>
              <a:t>Voorbeelden:</a:t>
            </a:r>
          </a:p>
          <a:p>
            <a:pPr lvl="2"/>
            <a:r>
              <a:rPr lang="nl-BE" sz="2400" b="1" dirty="0">
                <a:solidFill>
                  <a:schemeClr val="accent1"/>
                </a:solidFill>
              </a:rPr>
              <a:t> parseInt</a:t>
            </a:r>
            <a:r>
              <a:rPr lang="nl-BE" sz="2400" dirty="0"/>
              <a:t>("5") → tekst naar getal</a:t>
            </a:r>
          </a:p>
          <a:p>
            <a:pPr lvl="2"/>
            <a:r>
              <a:rPr lang="nl-BE" sz="2400" dirty="0"/>
              <a:t> </a:t>
            </a:r>
            <a:r>
              <a:rPr lang="nl-BE" sz="2400" b="1" dirty="0">
                <a:solidFill>
                  <a:schemeClr val="accent1"/>
                </a:solidFill>
              </a:rPr>
              <a:t>alert</a:t>
            </a:r>
            <a:r>
              <a:rPr lang="nl-BE" sz="2400" dirty="0"/>
              <a:t>("Hallo!") → bericht tonen</a:t>
            </a:r>
          </a:p>
          <a:p>
            <a:pPr lvl="2"/>
            <a:r>
              <a:rPr lang="nl-BE" sz="2400" dirty="0"/>
              <a:t> </a:t>
            </a:r>
            <a:r>
              <a:rPr lang="nl-BE" sz="2400" b="1" dirty="0">
                <a:solidFill>
                  <a:schemeClr val="accent1"/>
                </a:solidFill>
              </a:rPr>
              <a:t>console</a:t>
            </a:r>
            <a:r>
              <a:rPr lang="nl-BE" sz="2400" dirty="0"/>
              <a:t>.</a:t>
            </a:r>
            <a:r>
              <a:rPr lang="nl-BE" sz="2400" b="1" dirty="0">
                <a:solidFill>
                  <a:schemeClr val="accent1"/>
                </a:solidFill>
              </a:rPr>
              <a:t>log</a:t>
            </a:r>
            <a:r>
              <a:rPr lang="nl-BE" sz="2400" dirty="0"/>
              <a:t>("Test") → tekst in console</a:t>
            </a:r>
          </a:p>
          <a:p>
            <a:pPr lvl="2"/>
            <a:r>
              <a:rPr lang="nl-BE" sz="2400" dirty="0"/>
              <a:t> </a:t>
            </a:r>
            <a:r>
              <a:rPr lang="nl-BE" sz="2400" b="1" dirty="0">
                <a:solidFill>
                  <a:schemeClr val="accent1"/>
                </a:solidFill>
                <a:highlight>
                  <a:srgbClr val="FFFF00"/>
                </a:highlight>
              </a:rPr>
              <a:t>M</a:t>
            </a:r>
            <a:r>
              <a:rPr lang="nl-BE" sz="2400" b="1" dirty="0">
                <a:solidFill>
                  <a:schemeClr val="accent1"/>
                </a:solidFill>
              </a:rPr>
              <a:t>ath.random</a:t>
            </a:r>
            <a:r>
              <a:rPr lang="nl-BE" sz="2400" dirty="0">
                <a:solidFill>
                  <a:schemeClr val="tx1"/>
                </a:solidFill>
              </a:rPr>
              <a:t>()</a:t>
            </a:r>
            <a:r>
              <a:rPr lang="nl-BE" sz="2400" b="1" dirty="0">
                <a:solidFill>
                  <a:schemeClr val="accent1"/>
                </a:solidFill>
              </a:rPr>
              <a:t> </a:t>
            </a:r>
            <a:r>
              <a:rPr lang="nl-BE" sz="2400" dirty="0"/>
              <a:t>→ willekeurig getal</a:t>
            </a:r>
          </a:p>
          <a:p>
            <a:pPr lvl="2"/>
            <a:r>
              <a:rPr lang="nl-BE" sz="2400" dirty="0"/>
              <a:t> </a:t>
            </a:r>
            <a:r>
              <a:rPr lang="nl-BE" sz="2400" b="1" dirty="0">
                <a:solidFill>
                  <a:schemeClr val="accent1"/>
                </a:solidFill>
              </a:rPr>
              <a:t>toUpperCase</a:t>
            </a:r>
            <a:r>
              <a:rPr lang="nl-BE" sz="2400" dirty="0"/>
              <a:t>() → tekst in hoofdletters</a:t>
            </a:r>
          </a:p>
          <a:p>
            <a:pPr lvl="2"/>
            <a:endParaRPr lang="nl-BE" dirty="0"/>
          </a:p>
          <a:p>
            <a:pPr lvl="1"/>
            <a:endParaRPr lang="nl-BE" dirty="0"/>
          </a:p>
        </p:txBody>
      </p:sp>
      <p:sp>
        <p:nvSpPr>
          <p:cNvPr id="4" name="Tijdelijke aanduiding voor dianummer 3">
            <a:extLst>
              <a:ext uri="{FF2B5EF4-FFF2-40B4-BE49-F238E27FC236}">
                <a16:creationId xmlns:a16="http://schemas.microsoft.com/office/drawing/2014/main" id="{7AD01D1A-C9CF-7DA1-7CAC-CA57317E7290}"/>
              </a:ext>
            </a:extLst>
          </p:cNvPr>
          <p:cNvSpPr>
            <a:spLocks noGrp="1"/>
          </p:cNvSpPr>
          <p:nvPr>
            <p:ph type="sldNum" sz="quarter" idx="12"/>
          </p:nvPr>
        </p:nvSpPr>
        <p:spPr/>
        <p:txBody>
          <a:bodyPr/>
          <a:lstStyle/>
          <a:p>
            <a:fld id="{31EF2F79-9DA9-4660-849C-6BEF883F7698}" type="slidenum">
              <a:rPr lang="nl-BE" smtClean="0"/>
              <a:t>6</a:t>
            </a:fld>
            <a:endParaRPr lang="nl-BE"/>
          </a:p>
        </p:txBody>
      </p:sp>
    </p:spTree>
    <p:extLst>
      <p:ext uri="{BB962C8B-B14F-4D97-AF65-F5344CB8AC3E}">
        <p14:creationId xmlns:p14="http://schemas.microsoft.com/office/powerpoint/2010/main" val="377004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pPr>
              <a:lnSpc>
                <a:spcPct val="100000"/>
              </a:lnSpc>
            </a:pPr>
            <a:r>
              <a:rPr lang="nl-BE" dirty="0"/>
              <a:t>JSON parse en stringify </a:t>
            </a:r>
            <a:br>
              <a:rPr lang="nl-BE" dirty="0"/>
            </a:br>
            <a:r>
              <a:rPr lang="nl-BE" sz="1300" dirty="0"/>
              <a:t>json_parse.html, json_stringify.html </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a:xfrm>
            <a:off x="677334" y="1480009"/>
            <a:ext cx="6568418" cy="4561354"/>
          </a:xfrm>
        </p:spPr>
        <p:txBody>
          <a:bodyPr/>
          <a:lstStyle/>
          <a:p>
            <a:r>
              <a:rPr lang="nl-NL" sz="2800" b="0" dirty="0" err="1"/>
              <a:t>JSON.parse</a:t>
            </a:r>
            <a:r>
              <a:rPr lang="nl-NL" sz="2800" b="0" dirty="0"/>
              <a:t> </a:t>
            </a:r>
          </a:p>
          <a:p>
            <a:pPr lvl="1"/>
            <a:r>
              <a:rPr lang="nl-NL" sz="2200" b="0" dirty="0">
                <a:solidFill>
                  <a:schemeClr val="accent1"/>
                </a:solidFill>
              </a:rPr>
              <a:t>Data</a:t>
            </a:r>
            <a:r>
              <a:rPr lang="nl-NL" sz="2200" b="0" dirty="0"/>
              <a:t> </a:t>
            </a:r>
            <a:r>
              <a:rPr lang="nl-NL" sz="2200" dirty="0">
                <a:solidFill>
                  <a:schemeClr val="accent1"/>
                </a:solidFill>
              </a:rPr>
              <a:t>van</a:t>
            </a:r>
            <a:r>
              <a:rPr lang="nl-NL" sz="2200" b="0" dirty="0"/>
              <a:t> een </a:t>
            </a:r>
            <a:r>
              <a:rPr lang="nl-NL" sz="2200" dirty="0">
                <a:solidFill>
                  <a:schemeClr val="accent1"/>
                </a:solidFill>
              </a:rPr>
              <a:t>webserver</a:t>
            </a:r>
            <a:r>
              <a:rPr lang="nl-NL" sz="2200" b="0" dirty="0"/>
              <a:t> is altijd een </a:t>
            </a:r>
            <a:r>
              <a:rPr lang="nl-NL" sz="2200" dirty="0">
                <a:solidFill>
                  <a:schemeClr val="accent1"/>
                </a:solidFill>
              </a:rPr>
              <a:t>string</a:t>
            </a:r>
          </a:p>
          <a:p>
            <a:pPr lvl="1"/>
            <a:r>
              <a:rPr lang="nl-NL" sz="2200" b="0" dirty="0"/>
              <a:t>Gebruik </a:t>
            </a:r>
            <a:r>
              <a:rPr lang="nl-NL" sz="2200" b="1" dirty="0" err="1">
                <a:solidFill>
                  <a:schemeClr val="accent1">
                    <a:lumMod val="60000"/>
                    <a:lumOff val="40000"/>
                  </a:schemeClr>
                </a:solidFill>
              </a:rPr>
              <a:t>JSON.parse</a:t>
            </a:r>
            <a:r>
              <a:rPr lang="nl-NL" sz="2200" b="1" dirty="0">
                <a:solidFill>
                  <a:schemeClr val="accent1">
                    <a:lumMod val="60000"/>
                    <a:lumOff val="40000"/>
                  </a:schemeClr>
                </a:solidFill>
              </a:rPr>
              <a:t>() </a:t>
            </a:r>
            <a:r>
              <a:rPr lang="nl-NL" sz="2200" b="0" dirty="0"/>
              <a:t>om de (</a:t>
            </a:r>
            <a:r>
              <a:rPr lang="nl-NL" sz="2200" dirty="0">
                <a:solidFill>
                  <a:schemeClr val="accent1"/>
                </a:solidFill>
              </a:rPr>
              <a:t>string</a:t>
            </a:r>
            <a:r>
              <a:rPr lang="nl-NL" sz="2200" b="0" dirty="0"/>
              <a:t>) </a:t>
            </a:r>
            <a:r>
              <a:rPr lang="nl-NL" sz="2200" dirty="0">
                <a:solidFill>
                  <a:schemeClr val="accent1"/>
                </a:solidFill>
              </a:rPr>
              <a:t>data</a:t>
            </a:r>
            <a:r>
              <a:rPr lang="nl-NL" sz="2200" b="0" dirty="0"/>
              <a:t> naar een een </a:t>
            </a:r>
            <a:r>
              <a:rPr lang="nl-NL" sz="2200" dirty="0">
                <a:solidFill>
                  <a:schemeClr val="accent1"/>
                </a:solidFill>
              </a:rPr>
              <a:t>JS</a:t>
            </a:r>
            <a:r>
              <a:rPr lang="nl-NL" sz="2200" b="0" dirty="0">
                <a:solidFill>
                  <a:srgbClr val="EC4B2F"/>
                </a:solidFill>
              </a:rPr>
              <a:t> </a:t>
            </a:r>
            <a:r>
              <a:rPr lang="nl-NL" sz="2200" dirty="0">
                <a:solidFill>
                  <a:schemeClr val="accent1"/>
                </a:solidFill>
              </a:rPr>
              <a:t>object</a:t>
            </a:r>
            <a:r>
              <a:rPr lang="nl-NL" sz="2200" b="0" dirty="0">
                <a:solidFill>
                  <a:srgbClr val="EC4B2F"/>
                </a:solidFill>
              </a:rPr>
              <a:t> </a:t>
            </a:r>
            <a:r>
              <a:rPr lang="nl-NL" sz="2200" b="0" dirty="0"/>
              <a:t>om te zetten</a:t>
            </a:r>
          </a:p>
          <a:p>
            <a:pPr lvl="1"/>
            <a:r>
              <a:rPr lang="nl-NL" sz="2200" b="0" dirty="0"/>
              <a:t>Ook de datum komt als string!</a:t>
            </a:r>
          </a:p>
          <a:p>
            <a:endParaRPr lang="nl-NL" sz="2800" b="0" dirty="0"/>
          </a:p>
          <a:p>
            <a:r>
              <a:rPr lang="nl-NL" sz="2800" b="0" dirty="0" err="1"/>
              <a:t>JSON.stringify</a:t>
            </a:r>
            <a:endParaRPr lang="nl-NL" sz="3400" b="0" dirty="0"/>
          </a:p>
          <a:p>
            <a:pPr lvl="1"/>
            <a:r>
              <a:rPr lang="en-US" sz="2000" b="0" dirty="0"/>
              <a:t>De </a:t>
            </a:r>
            <a:r>
              <a:rPr lang="en-US" sz="2000" dirty="0">
                <a:solidFill>
                  <a:schemeClr val="accent1"/>
                </a:solidFill>
              </a:rPr>
              <a:t>data</a:t>
            </a:r>
            <a:r>
              <a:rPr lang="en-US" sz="2000" b="0" dirty="0"/>
              <a:t> </a:t>
            </a:r>
            <a:r>
              <a:rPr lang="en-US" sz="2000" b="0" dirty="0" err="1"/>
              <a:t>staat</a:t>
            </a:r>
            <a:r>
              <a:rPr lang="en-US" sz="2000" b="0" dirty="0"/>
              <a:t> in </a:t>
            </a:r>
            <a:r>
              <a:rPr lang="en-US" sz="2000" b="0" dirty="0" err="1"/>
              <a:t>een</a:t>
            </a:r>
            <a:r>
              <a:rPr lang="en-US" sz="2000" b="0" dirty="0"/>
              <a:t> </a:t>
            </a:r>
            <a:r>
              <a:rPr lang="nl-NL" sz="2000" dirty="0">
                <a:solidFill>
                  <a:schemeClr val="accent1"/>
                </a:solidFill>
              </a:rPr>
              <a:t>JS object</a:t>
            </a:r>
          </a:p>
          <a:p>
            <a:pPr lvl="1"/>
            <a:r>
              <a:rPr lang="nl-NL" sz="2000" b="0" dirty="0"/>
              <a:t>Gebruik </a:t>
            </a:r>
            <a:r>
              <a:rPr lang="nl-NL" sz="2000" b="1" dirty="0" err="1">
                <a:solidFill>
                  <a:schemeClr val="accent1">
                    <a:lumMod val="60000"/>
                    <a:lumOff val="40000"/>
                  </a:schemeClr>
                </a:solidFill>
              </a:rPr>
              <a:t>JSON.stringify</a:t>
            </a:r>
            <a:r>
              <a:rPr lang="nl-NL" sz="2000" b="1" dirty="0">
                <a:solidFill>
                  <a:schemeClr val="accent1">
                    <a:lumMod val="60000"/>
                    <a:lumOff val="40000"/>
                  </a:schemeClr>
                </a:solidFill>
              </a:rPr>
              <a:t>() </a:t>
            </a:r>
            <a:r>
              <a:rPr lang="nl-NL" sz="2000" b="0" dirty="0"/>
              <a:t>om het </a:t>
            </a:r>
            <a:r>
              <a:rPr lang="nl-NL" sz="2000" dirty="0">
                <a:solidFill>
                  <a:schemeClr val="accent1"/>
                </a:solidFill>
              </a:rPr>
              <a:t>JS object </a:t>
            </a:r>
            <a:r>
              <a:rPr lang="nl-NL" sz="2000" b="0" dirty="0"/>
              <a:t>om te zetten naar een </a:t>
            </a:r>
            <a:r>
              <a:rPr lang="nl-NL" sz="2000" dirty="0">
                <a:solidFill>
                  <a:schemeClr val="accent1"/>
                </a:solidFill>
              </a:rPr>
              <a:t>string</a:t>
            </a:r>
            <a:endParaRPr lang="en-US" sz="2000" dirty="0">
              <a:solidFill>
                <a:schemeClr val="accent1"/>
              </a:solidFill>
            </a:endParaRP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60</a:t>
            </a:fld>
            <a:endParaRPr lang="nl-BE"/>
          </a:p>
        </p:txBody>
      </p:sp>
      <p:sp>
        <p:nvSpPr>
          <p:cNvPr id="2" name="Tekstvak 1">
            <a:extLst>
              <a:ext uri="{FF2B5EF4-FFF2-40B4-BE49-F238E27FC236}">
                <a16:creationId xmlns:a16="http://schemas.microsoft.com/office/drawing/2014/main" id="{592E3D87-C721-4CCE-D137-98F9FC1BFE60}"/>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pic>
        <p:nvPicPr>
          <p:cNvPr id="6" name="Afbeelding 5">
            <a:extLst>
              <a:ext uri="{FF2B5EF4-FFF2-40B4-BE49-F238E27FC236}">
                <a16:creationId xmlns:a16="http://schemas.microsoft.com/office/drawing/2014/main" id="{1439D9E9-8AD1-050A-5604-B9F2D2E4DD6C}"/>
              </a:ext>
            </a:extLst>
          </p:cNvPr>
          <p:cNvPicPr>
            <a:picLocks noChangeAspect="1"/>
          </p:cNvPicPr>
          <p:nvPr/>
        </p:nvPicPr>
        <p:blipFill>
          <a:blip r:embed="rId2"/>
          <a:stretch>
            <a:fillRect/>
          </a:stretch>
        </p:blipFill>
        <p:spPr>
          <a:xfrm>
            <a:off x="7178502" y="4520079"/>
            <a:ext cx="4233303" cy="857912"/>
          </a:xfrm>
          <a:prstGeom prst="rect">
            <a:avLst/>
          </a:prstGeom>
        </p:spPr>
      </p:pic>
      <p:pic>
        <p:nvPicPr>
          <p:cNvPr id="7" name="Afbeelding 6">
            <a:extLst>
              <a:ext uri="{FF2B5EF4-FFF2-40B4-BE49-F238E27FC236}">
                <a16:creationId xmlns:a16="http://schemas.microsoft.com/office/drawing/2014/main" id="{5D8CF9E9-FBB0-4204-5C8F-8F02BF4C8E6E}"/>
              </a:ext>
            </a:extLst>
          </p:cNvPr>
          <p:cNvPicPr>
            <a:picLocks noChangeAspect="1"/>
          </p:cNvPicPr>
          <p:nvPr/>
        </p:nvPicPr>
        <p:blipFill>
          <a:blip r:embed="rId3"/>
          <a:stretch>
            <a:fillRect/>
          </a:stretch>
        </p:blipFill>
        <p:spPr>
          <a:xfrm>
            <a:off x="7178502" y="1777634"/>
            <a:ext cx="4191000" cy="2095500"/>
          </a:xfrm>
          <a:prstGeom prst="rect">
            <a:avLst/>
          </a:prstGeom>
        </p:spPr>
      </p:pic>
    </p:spTree>
    <p:extLst>
      <p:ext uri="{BB962C8B-B14F-4D97-AF65-F5344CB8AC3E}">
        <p14:creationId xmlns:p14="http://schemas.microsoft.com/office/powerpoint/2010/main" val="2305470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pPr>
              <a:lnSpc>
                <a:spcPct val="100000"/>
              </a:lnSpc>
            </a:pPr>
            <a:r>
              <a:rPr lang="nl-BE" dirty="0"/>
              <a:t>JSON parse en reviver </a:t>
            </a:r>
            <a:br>
              <a:rPr lang="nl-BE" dirty="0"/>
            </a:br>
            <a:r>
              <a:rPr lang="nl-BE" sz="1300" dirty="0"/>
              <a:t>json_parse_reviver.html </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a:xfrm>
            <a:off x="677334" y="1480009"/>
            <a:ext cx="7050639" cy="4561354"/>
          </a:xfrm>
        </p:spPr>
        <p:txBody>
          <a:bodyPr/>
          <a:lstStyle/>
          <a:p>
            <a:r>
              <a:rPr lang="nl-NL" sz="2800" b="0" dirty="0"/>
              <a:t>Optioneel </a:t>
            </a:r>
            <a:r>
              <a:rPr lang="nl-NL" sz="2800" b="0" dirty="0" err="1">
                <a:solidFill>
                  <a:schemeClr val="accent1"/>
                </a:solidFill>
              </a:rPr>
              <a:t>reviver</a:t>
            </a:r>
            <a:r>
              <a:rPr lang="nl-NL" sz="2800" b="0" dirty="0"/>
              <a:t> bij </a:t>
            </a:r>
            <a:r>
              <a:rPr lang="nl-NL" sz="2800" b="0" dirty="0" err="1"/>
              <a:t>parse</a:t>
            </a:r>
            <a:r>
              <a:rPr lang="nl-NL" sz="2800" b="0" dirty="0"/>
              <a:t>() </a:t>
            </a:r>
          </a:p>
          <a:p>
            <a:pPr lvl="1"/>
            <a:r>
              <a:rPr lang="nl-NL" sz="2200" b="0" dirty="0"/>
              <a:t>We kunnen een datatype datum bijvoorbeeld parsen voor we dit teruggeven via de </a:t>
            </a:r>
            <a:r>
              <a:rPr lang="nl-NL" sz="2200" b="0" dirty="0" err="1"/>
              <a:t>parse</a:t>
            </a:r>
            <a:r>
              <a:rPr lang="nl-NL" sz="2200" b="0" dirty="0"/>
              <a:t>-methode</a:t>
            </a: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61</a:t>
            </a:fld>
            <a:endParaRPr lang="nl-BE"/>
          </a:p>
        </p:txBody>
      </p:sp>
      <p:sp>
        <p:nvSpPr>
          <p:cNvPr id="2" name="Tekstvak 1">
            <a:extLst>
              <a:ext uri="{FF2B5EF4-FFF2-40B4-BE49-F238E27FC236}">
                <a16:creationId xmlns:a16="http://schemas.microsoft.com/office/drawing/2014/main" id="{15449608-4C0C-E78D-E254-316FE26051D9}"/>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pic>
        <p:nvPicPr>
          <p:cNvPr id="5" name="Afbeelding 4">
            <a:extLst>
              <a:ext uri="{FF2B5EF4-FFF2-40B4-BE49-F238E27FC236}">
                <a16:creationId xmlns:a16="http://schemas.microsoft.com/office/drawing/2014/main" id="{A71E0C97-8B2A-14DB-1D88-B6604B7B718A}"/>
              </a:ext>
            </a:extLst>
          </p:cNvPr>
          <p:cNvPicPr>
            <a:picLocks noChangeAspect="1"/>
          </p:cNvPicPr>
          <p:nvPr/>
        </p:nvPicPr>
        <p:blipFill>
          <a:blip r:embed="rId2"/>
          <a:stretch>
            <a:fillRect/>
          </a:stretch>
        </p:blipFill>
        <p:spPr>
          <a:xfrm>
            <a:off x="7727973" y="1527297"/>
            <a:ext cx="3517900" cy="2959100"/>
          </a:xfrm>
          <a:prstGeom prst="rect">
            <a:avLst/>
          </a:prstGeom>
        </p:spPr>
      </p:pic>
      <p:pic>
        <p:nvPicPr>
          <p:cNvPr id="7" name="Afbeelding 6">
            <a:extLst>
              <a:ext uri="{FF2B5EF4-FFF2-40B4-BE49-F238E27FC236}">
                <a16:creationId xmlns:a16="http://schemas.microsoft.com/office/drawing/2014/main" id="{907BEE07-D684-0CD9-F5BA-27308A6DEC79}"/>
              </a:ext>
            </a:extLst>
          </p:cNvPr>
          <p:cNvPicPr>
            <a:picLocks noChangeAspect="1"/>
          </p:cNvPicPr>
          <p:nvPr/>
        </p:nvPicPr>
        <p:blipFill>
          <a:blip r:embed="rId3"/>
          <a:stretch>
            <a:fillRect/>
          </a:stretch>
        </p:blipFill>
        <p:spPr>
          <a:xfrm>
            <a:off x="774700" y="3123380"/>
            <a:ext cx="5321300" cy="1879600"/>
          </a:xfrm>
          <a:prstGeom prst="rect">
            <a:avLst/>
          </a:prstGeom>
        </p:spPr>
      </p:pic>
      <p:pic>
        <p:nvPicPr>
          <p:cNvPr id="8" name="Afbeelding 7">
            <a:extLst>
              <a:ext uri="{FF2B5EF4-FFF2-40B4-BE49-F238E27FC236}">
                <a16:creationId xmlns:a16="http://schemas.microsoft.com/office/drawing/2014/main" id="{9C2813AE-8934-18AA-CA4C-0ECF84430222}"/>
              </a:ext>
            </a:extLst>
          </p:cNvPr>
          <p:cNvPicPr>
            <a:picLocks noChangeAspect="1"/>
          </p:cNvPicPr>
          <p:nvPr/>
        </p:nvPicPr>
        <p:blipFill>
          <a:blip r:embed="rId4"/>
          <a:stretch>
            <a:fillRect/>
          </a:stretch>
        </p:blipFill>
        <p:spPr>
          <a:xfrm>
            <a:off x="713101" y="5193692"/>
            <a:ext cx="7772400" cy="814946"/>
          </a:xfrm>
          <a:prstGeom prst="rect">
            <a:avLst/>
          </a:prstGeom>
        </p:spPr>
      </p:pic>
      <p:pic>
        <p:nvPicPr>
          <p:cNvPr id="6" name="Afbeelding 5">
            <a:extLst>
              <a:ext uri="{FF2B5EF4-FFF2-40B4-BE49-F238E27FC236}">
                <a16:creationId xmlns:a16="http://schemas.microsoft.com/office/drawing/2014/main" id="{D4245E18-E333-E7C8-8FD3-FB76B7D8436C}"/>
              </a:ext>
            </a:extLst>
          </p:cNvPr>
          <p:cNvPicPr>
            <a:picLocks noChangeAspect="1"/>
          </p:cNvPicPr>
          <p:nvPr/>
        </p:nvPicPr>
        <p:blipFill>
          <a:blip r:embed="rId5"/>
          <a:stretch>
            <a:fillRect/>
          </a:stretch>
        </p:blipFill>
        <p:spPr>
          <a:xfrm>
            <a:off x="7448256" y="5060679"/>
            <a:ext cx="2578100" cy="40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1420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F97C3F4-B669-49FD-9D8F-D9D90D082999}"/>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F8207B7B-6E5C-19A5-78CC-648DB5D1E0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2A02AD25-0892-8C87-5CA9-AD0C9D30DC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4EDCA24-FDE5-D894-6543-60E7D4E6BE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B2852B02-111D-0D40-E13E-4D06487CB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57B42E5C-1BB8-D07E-46AA-138F0CBD4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7B0DC65A-756A-93D6-0139-EBB683ED3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57551147-04DB-AABA-FA2D-EED2B121C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3F53EDB5-3FD9-80BA-41D0-CBA9F080F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848932D6-F088-A62D-221E-BACA21F00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20BDCC6A-F664-56C8-F57B-DFA0A0169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87B51AC0-85EF-4D7E-8B5F-50A9E618F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AF24E025-18B0-294B-0388-0B0FBA87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CA540DB5-A648-A882-6E47-E36FC3B4A4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1C1A43F8-DB1E-2444-6C19-469882F6FC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32B57F98-91F5-5B7A-934E-1C04A5DE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72433350-6FB5-8BE7-89FA-8CD9CEDD1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3A4C6E0C-84A8-6250-9320-9CB70651EB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4BB7BB92-2FBD-2BFE-6546-FC7AB37F3A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89438B5B-B7D3-6DC5-A00C-CB5D00662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9FD51D6F-333B-183C-3CC0-07AE22BC3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694B6310-DF00-D9E1-0559-48DCCBCBC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46751062-35C7-6E00-4EDB-2F9DE4E9A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EC7A8934-7120-E05D-F582-7E2F763CB398}"/>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a:r>
              <a:rPr lang="en-US" sz="1800" dirty="0">
                <a:solidFill>
                  <a:srgbClr val="FFFFFF"/>
                </a:solidFill>
              </a:rPr>
              <a:t>API call, Web API’s </a:t>
            </a:r>
          </a:p>
          <a:p>
            <a:pPr algn="r"/>
            <a:endParaRPr lang="en-US" sz="1800" dirty="0">
              <a:solidFill>
                <a:srgbClr val="FFFFFF"/>
              </a:solidFill>
            </a:endParaRPr>
          </a:p>
        </p:txBody>
      </p:sp>
      <p:sp>
        <p:nvSpPr>
          <p:cNvPr id="6" name="Titel 5">
            <a:extLst>
              <a:ext uri="{FF2B5EF4-FFF2-40B4-BE49-F238E27FC236}">
                <a16:creationId xmlns:a16="http://schemas.microsoft.com/office/drawing/2014/main" id="{2E4F5BED-D95A-247D-09B2-EDAD22860FCC}"/>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en-US" sz="5400" dirty="0">
                <a:solidFill>
                  <a:srgbClr val="FFFFFF"/>
                </a:solidFill>
              </a:rPr>
              <a:t>API</a:t>
            </a:r>
          </a:p>
        </p:txBody>
      </p:sp>
      <p:sp>
        <p:nvSpPr>
          <p:cNvPr id="5" name="Tijdelijke aanduiding voor dianummer 4">
            <a:extLst>
              <a:ext uri="{FF2B5EF4-FFF2-40B4-BE49-F238E27FC236}">
                <a16:creationId xmlns:a16="http://schemas.microsoft.com/office/drawing/2014/main" id="{1993B958-EBAE-58E6-855A-2D7392D01D0C}"/>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62</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2640615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a:t>Wat is een API?</a:t>
            </a:r>
            <a:endParaRPr lang="nl-BE" sz="1300"/>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a:xfrm>
            <a:off x="677334" y="1480009"/>
            <a:ext cx="9068550" cy="4561354"/>
          </a:xfrm>
        </p:spPr>
        <p:txBody>
          <a:bodyPr>
            <a:normAutofit fontScale="70000" lnSpcReduction="20000"/>
          </a:bodyPr>
          <a:lstStyle/>
          <a:p>
            <a:pPr>
              <a:lnSpc>
                <a:spcPct val="130000"/>
              </a:lnSpc>
            </a:pPr>
            <a:r>
              <a:rPr lang="nl-NL" sz="2600" dirty="0">
                <a:solidFill>
                  <a:schemeClr val="accent1">
                    <a:lumMod val="60000"/>
                    <a:lumOff val="40000"/>
                  </a:schemeClr>
                </a:solidFill>
              </a:rPr>
              <a:t>API</a:t>
            </a:r>
            <a:r>
              <a:rPr lang="nl-NL" sz="2600" b="0" dirty="0"/>
              <a:t> staat voor </a:t>
            </a:r>
            <a:r>
              <a:rPr lang="nl-NL" sz="2600" dirty="0">
                <a:solidFill>
                  <a:schemeClr val="accent1">
                    <a:lumMod val="60000"/>
                    <a:lumOff val="40000"/>
                  </a:schemeClr>
                </a:solidFill>
              </a:rPr>
              <a:t>A</a:t>
            </a:r>
            <a:r>
              <a:rPr lang="nl-NL" sz="2600" b="0" dirty="0"/>
              <a:t>pplication </a:t>
            </a:r>
            <a:r>
              <a:rPr lang="nl-NL" sz="2600" dirty="0">
                <a:solidFill>
                  <a:schemeClr val="accent1">
                    <a:lumMod val="60000"/>
                    <a:lumOff val="40000"/>
                  </a:schemeClr>
                </a:solidFill>
              </a:rPr>
              <a:t>P</a:t>
            </a:r>
            <a:r>
              <a:rPr lang="nl-NL" sz="2600" b="0" dirty="0"/>
              <a:t>rogramming </a:t>
            </a:r>
            <a:r>
              <a:rPr lang="nl-NL" sz="2600" dirty="0">
                <a:solidFill>
                  <a:schemeClr val="accent1">
                    <a:lumMod val="60000"/>
                    <a:lumOff val="40000"/>
                  </a:schemeClr>
                </a:solidFill>
              </a:rPr>
              <a:t>I</a:t>
            </a:r>
            <a:r>
              <a:rPr lang="nl-NL" sz="2600" b="0" dirty="0"/>
              <a:t>nterface</a:t>
            </a:r>
          </a:p>
          <a:p>
            <a:pPr>
              <a:lnSpc>
                <a:spcPct val="130000"/>
              </a:lnSpc>
            </a:pPr>
            <a:r>
              <a:rPr lang="nl-BE" sz="2600" b="0" dirty="0"/>
              <a:t>API's zijn de kleine stukjes code die het mogelijk maken dat </a:t>
            </a:r>
            <a:r>
              <a:rPr lang="nl-BE" sz="2600" dirty="0">
                <a:solidFill>
                  <a:schemeClr val="accent1">
                    <a:lumMod val="60000"/>
                    <a:lumOff val="40000"/>
                  </a:schemeClr>
                </a:solidFill>
              </a:rPr>
              <a:t>digitale</a:t>
            </a:r>
            <a:r>
              <a:rPr lang="nl-BE" sz="2600" b="0" dirty="0">
                <a:solidFill>
                  <a:srgbClr val="EC4B2F"/>
                </a:solidFill>
              </a:rPr>
              <a:t> </a:t>
            </a:r>
            <a:r>
              <a:rPr lang="nl-BE" sz="2600" dirty="0">
                <a:solidFill>
                  <a:schemeClr val="accent1">
                    <a:lumMod val="60000"/>
                    <a:lumOff val="40000"/>
                  </a:schemeClr>
                </a:solidFill>
              </a:rPr>
              <a:t>apparaten</a:t>
            </a:r>
            <a:r>
              <a:rPr lang="nl-BE" sz="2600" b="0" dirty="0"/>
              <a:t>, </a:t>
            </a:r>
            <a:r>
              <a:rPr lang="nl-BE" sz="2600" dirty="0">
                <a:solidFill>
                  <a:schemeClr val="accent1">
                    <a:lumMod val="60000"/>
                    <a:lumOff val="40000"/>
                  </a:schemeClr>
                </a:solidFill>
              </a:rPr>
              <a:t>softwareapplicaties</a:t>
            </a:r>
            <a:r>
              <a:rPr lang="nl-BE" sz="2600" b="0" dirty="0"/>
              <a:t> en </a:t>
            </a:r>
            <a:r>
              <a:rPr lang="nl-BE" sz="2600" dirty="0">
                <a:solidFill>
                  <a:schemeClr val="accent1">
                    <a:lumMod val="60000"/>
                    <a:lumOff val="40000"/>
                  </a:schemeClr>
                </a:solidFill>
              </a:rPr>
              <a:t>dataservers</a:t>
            </a:r>
            <a:r>
              <a:rPr lang="nl-BE" sz="2600" b="0" dirty="0"/>
              <a:t> </a:t>
            </a:r>
            <a:r>
              <a:rPr lang="nl-BE" sz="2600" dirty="0">
                <a:solidFill>
                  <a:schemeClr val="accent1">
                    <a:lumMod val="60000"/>
                    <a:lumOff val="40000"/>
                  </a:schemeClr>
                </a:solidFill>
              </a:rPr>
              <a:t>met</a:t>
            </a:r>
            <a:r>
              <a:rPr lang="nl-BE" sz="2600" b="0" dirty="0">
                <a:solidFill>
                  <a:srgbClr val="EC4B2F"/>
                </a:solidFill>
              </a:rPr>
              <a:t> </a:t>
            </a:r>
            <a:r>
              <a:rPr lang="nl-BE" sz="2600" dirty="0">
                <a:solidFill>
                  <a:schemeClr val="accent1">
                    <a:lumMod val="60000"/>
                    <a:lumOff val="40000"/>
                  </a:schemeClr>
                </a:solidFill>
              </a:rPr>
              <a:t>elkaar</a:t>
            </a:r>
            <a:r>
              <a:rPr lang="nl-BE" sz="2600" b="0" dirty="0">
                <a:solidFill>
                  <a:srgbClr val="EC4B2F"/>
                </a:solidFill>
              </a:rPr>
              <a:t> </a:t>
            </a:r>
            <a:r>
              <a:rPr lang="nl-BE" sz="2600" b="0" dirty="0"/>
              <a:t>kunnen </a:t>
            </a:r>
            <a:r>
              <a:rPr lang="nl-BE" sz="2600" dirty="0">
                <a:solidFill>
                  <a:schemeClr val="accent1">
                    <a:lumMod val="60000"/>
                    <a:lumOff val="40000"/>
                  </a:schemeClr>
                </a:solidFill>
              </a:rPr>
              <a:t>communiceren</a:t>
            </a:r>
            <a:r>
              <a:rPr lang="nl-BE" sz="2600" b="0" dirty="0"/>
              <a:t>.</a:t>
            </a:r>
          </a:p>
          <a:p>
            <a:pPr lvl="1">
              <a:lnSpc>
                <a:spcPct val="130000"/>
              </a:lnSpc>
            </a:pPr>
            <a:r>
              <a:rPr lang="nl-BE" sz="2200" dirty="0"/>
              <a:t>API's </a:t>
            </a:r>
            <a:r>
              <a:rPr lang="nl-BE" sz="2200" dirty="0">
                <a:solidFill>
                  <a:schemeClr val="accent1"/>
                </a:solidFill>
              </a:rPr>
              <a:t>verbinden</a:t>
            </a:r>
            <a:r>
              <a:rPr lang="nl-BE" sz="2200" dirty="0"/>
              <a:t> zelfs </a:t>
            </a:r>
            <a:r>
              <a:rPr lang="nl-BE" sz="2100" dirty="0">
                <a:solidFill>
                  <a:schemeClr val="accent1"/>
                </a:solidFill>
              </a:rPr>
              <a:t>alledaagse</a:t>
            </a:r>
            <a:r>
              <a:rPr lang="nl-BE" sz="2200" dirty="0"/>
              <a:t> </a:t>
            </a:r>
            <a:r>
              <a:rPr lang="nl-BE" sz="2100" dirty="0">
                <a:solidFill>
                  <a:schemeClr val="accent1"/>
                </a:solidFill>
              </a:rPr>
              <a:t>dingen</a:t>
            </a:r>
            <a:r>
              <a:rPr lang="nl-BE" sz="2200" dirty="0"/>
              <a:t> zoals </a:t>
            </a:r>
            <a:r>
              <a:rPr lang="nl-BE" sz="2100" dirty="0">
                <a:solidFill>
                  <a:schemeClr val="accent1"/>
                </a:solidFill>
              </a:rPr>
              <a:t>auto's</a:t>
            </a:r>
            <a:r>
              <a:rPr lang="nl-BE" sz="2200" dirty="0"/>
              <a:t>, </a:t>
            </a:r>
            <a:r>
              <a:rPr lang="nl-BE" sz="2100" dirty="0">
                <a:solidFill>
                  <a:schemeClr val="accent1"/>
                </a:solidFill>
              </a:rPr>
              <a:t>deurbellen</a:t>
            </a:r>
            <a:r>
              <a:rPr lang="nl-BE" sz="2200" dirty="0"/>
              <a:t>, </a:t>
            </a:r>
            <a:r>
              <a:rPr lang="nl-BE" sz="2100" dirty="0">
                <a:solidFill>
                  <a:schemeClr val="accent1"/>
                </a:solidFill>
              </a:rPr>
              <a:t>vaatwassers</a:t>
            </a:r>
            <a:r>
              <a:rPr lang="nl-BE" sz="2200" dirty="0"/>
              <a:t> en </a:t>
            </a:r>
            <a:r>
              <a:rPr lang="nl-BE" sz="2100" dirty="0">
                <a:solidFill>
                  <a:schemeClr val="accent1"/>
                </a:solidFill>
              </a:rPr>
              <a:t>draagbare</a:t>
            </a:r>
            <a:r>
              <a:rPr lang="nl-BE" sz="2200" dirty="0">
                <a:solidFill>
                  <a:srgbClr val="EC4B2F"/>
                </a:solidFill>
              </a:rPr>
              <a:t> </a:t>
            </a:r>
            <a:r>
              <a:rPr lang="nl-BE" sz="2100" dirty="0">
                <a:solidFill>
                  <a:schemeClr val="accent1"/>
                </a:solidFill>
              </a:rPr>
              <a:t>apparaten</a:t>
            </a:r>
            <a:r>
              <a:rPr lang="nl-BE" sz="2200" dirty="0"/>
              <a:t>… , API's sturen </a:t>
            </a:r>
            <a:r>
              <a:rPr lang="nl-BE" sz="2100" dirty="0">
                <a:solidFill>
                  <a:schemeClr val="accent1"/>
                </a:solidFill>
              </a:rPr>
              <a:t>desktoptoepassingen</a:t>
            </a:r>
            <a:r>
              <a:rPr lang="nl-BE" sz="2200" dirty="0"/>
              <a:t> aan, API's maken </a:t>
            </a:r>
            <a:r>
              <a:rPr lang="nl-BE" sz="2100" dirty="0">
                <a:solidFill>
                  <a:schemeClr val="accent1"/>
                </a:solidFill>
              </a:rPr>
              <a:t>mobiele</a:t>
            </a:r>
            <a:r>
              <a:rPr lang="nl-BE" sz="2200" dirty="0">
                <a:solidFill>
                  <a:srgbClr val="EC4B2F"/>
                </a:solidFill>
              </a:rPr>
              <a:t> </a:t>
            </a:r>
            <a:r>
              <a:rPr lang="nl-BE" sz="2100" dirty="0">
                <a:solidFill>
                  <a:schemeClr val="accent1"/>
                </a:solidFill>
              </a:rPr>
              <a:t>applicaties</a:t>
            </a:r>
            <a:r>
              <a:rPr lang="nl-BE" sz="2200" dirty="0">
                <a:solidFill>
                  <a:srgbClr val="EC4B2F"/>
                </a:solidFill>
              </a:rPr>
              <a:t> </a:t>
            </a:r>
            <a:r>
              <a:rPr lang="nl-BE" sz="2200" dirty="0"/>
              <a:t>mogelijk... </a:t>
            </a:r>
          </a:p>
          <a:p>
            <a:pPr>
              <a:lnSpc>
                <a:spcPct val="130000"/>
              </a:lnSpc>
            </a:pPr>
            <a:r>
              <a:rPr lang="nl-BE" sz="2800" b="0" dirty="0"/>
              <a:t>API’s vormen de </a:t>
            </a:r>
            <a:r>
              <a:rPr lang="nl-BE" sz="2800" dirty="0">
                <a:solidFill>
                  <a:schemeClr val="accent1">
                    <a:lumMod val="60000"/>
                    <a:lumOff val="40000"/>
                  </a:schemeClr>
                </a:solidFill>
              </a:rPr>
              <a:t>scheiding</a:t>
            </a:r>
            <a:r>
              <a:rPr lang="nl-BE" sz="2800" b="0" dirty="0"/>
              <a:t> tussen </a:t>
            </a:r>
            <a:r>
              <a:rPr lang="nl-BE" sz="2800" dirty="0">
                <a:solidFill>
                  <a:schemeClr val="accent1">
                    <a:lumMod val="60000"/>
                    <a:lumOff val="40000"/>
                  </a:schemeClr>
                </a:solidFill>
              </a:rPr>
              <a:t>verschillende</a:t>
            </a:r>
            <a:r>
              <a:rPr lang="nl-BE" sz="2800" b="0" dirty="0">
                <a:solidFill>
                  <a:srgbClr val="EC4B2F"/>
                </a:solidFill>
              </a:rPr>
              <a:t> </a:t>
            </a:r>
            <a:r>
              <a:rPr lang="nl-BE" sz="2800" dirty="0">
                <a:solidFill>
                  <a:schemeClr val="accent1">
                    <a:lumMod val="60000"/>
                    <a:lumOff val="40000"/>
                  </a:schemeClr>
                </a:solidFill>
              </a:rPr>
              <a:t>lagen</a:t>
            </a:r>
            <a:r>
              <a:rPr lang="nl-BE" sz="2800" b="0" dirty="0">
                <a:solidFill>
                  <a:srgbClr val="EC4B2F"/>
                </a:solidFill>
              </a:rPr>
              <a:t> </a:t>
            </a:r>
            <a:r>
              <a:rPr lang="nl-BE" sz="2800" dirty="0">
                <a:solidFill>
                  <a:schemeClr val="accent1">
                    <a:lumMod val="60000"/>
                    <a:lumOff val="40000"/>
                  </a:schemeClr>
                </a:solidFill>
              </a:rPr>
              <a:t>van</a:t>
            </a:r>
            <a:r>
              <a:rPr lang="nl-BE" sz="2800" b="0" dirty="0">
                <a:solidFill>
                  <a:srgbClr val="EC4B2F"/>
                </a:solidFill>
              </a:rPr>
              <a:t> </a:t>
            </a:r>
            <a:r>
              <a:rPr lang="nl-BE" sz="2800" dirty="0">
                <a:solidFill>
                  <a:schemeClr val="accent1">
                    <a:lumMod val="60000"/>
                    <a:lumOff val="40000"/>
                  </a:schemeClr>
                </a:solidFill>
              </a:rPr>
              <a:t>abstractie</a:t>
            </a:r>
            <a:r>
              <a:rPr lang="nl-BE" sz="2800" b="0" dirty="0"/>
              <a:t>, zodat </a:t>
            </a:r>
            <a:r>
              <a:rPr lang="nl-BE" sz="2800" dirty="0">
                <a:solidFill>
                  <a:schemeClr val="accent1">
                    <a:lumMod val="60000"/>
                    <a:lumOff val="40000"/>
                  </a:schemeClr>
                </a:solidFill>
              </a:rPr>
              <a:t>applicaties</a:t>
            </a:r>
            <a:r>
              <a:rPr lang="nl-BE" sz="2800" b="0" dirty="0"/>
              <a:t> op een </a:t>
            </a:r>
            <a:r>
              <a:rPr lang="nl-BE" sz="2800" dirty="0">
                <a:solidFill>
                  <a:schemeClr val="accent1">
                    <a:lumMod val="60000"/>
                    <a:lumOff val="40000"/>
                  </a:schemeClr>
                </a:solidFill>
              </a:rPr>
              <a:t>hoog</a:t>
            </a:r>
            <a:r>
              <a:rPr lang="nl-BE" sz="2800" b="0" dirty="0">
                <a:solidFill>
                  <a:srgbClr val="EC4B2F"/>
                </a:solidFill>
              </a:rPr>
              <a:t> </a:t>
            </a:r>
            <a:r>
              <a:rPr lang="nl-BE" sz="2800" dirty="0">
                <a:solidFill>
                  <a:schemeClr val="accent1">
                    <a:lumMod val="60000"/>
                    <a:lumOff val="40000"/>
                  </a:schemeClr>
                </a:solidFill>
              </a:rPr>
              <a:t>niveau</a:t>
            </a:r>
            <a:r>
              <a:rPr lang="nl-BE" sz="2800" b="0" dirty="0">
                <a:solidFill>
                  <a:srgbClr val="EC4B2F"/>
                </a:solidFill>
              </a:rPr>
              <a:t> </a:t>
            </a:r>
            <a:r>
              <a:rPr lang="nl-BE" sz="2800" dirty="0">
                <a:solidFill>
                  <a:schemeClr val="accent1">
                    <a:lumMod val="60000"/>
                    <a:lumOff val="40000"/>
                  </a:schemeClr>
                </a:solidFill>
              </a:rPr>
              <a:t>van</a:t>
            </a:r>
            <a:r>
              <a:rPr lang="nl-BE" sz="2800" b="0" dirty="0">
                <a:solidFill>
                  <a:srgbClr val="EC4B2F"/>
                </a:solidFill>
              </a:rPr>
              <a:t> </a:t>
            </a:r>
            <a:r>
              <a:rPr lang="nl-BE" sz="2800" dirty="0">
                <a:solidFill>
                  <a:schemeClr val="accent1">
                    <a:lumMod val="60000"/>
                    <a:lumOff val="40000"/>
                  </a:schemeClr>
                </a:solidFill>
              </a:rPr>
              <a:t>abstractie</a:t>
            </a:r>
            <a:r>
              <a:rPr lang="nl-BE" sz="2800" b="0" dirty="0">
                <a:solidFill>
                  <a:srgbClr val="EC4B2F"/>
                </a:solidFill>
              </a:rPr>
              <a:t> </a:t>
            </a:r>
            <a:r>
              <a:rPr lang="nl-BE" sz="2800" b="0" dirty="0"/>
              <a:t>kunnen werken.</a:t>
            </a:r>
          </a:p>
          <a:p>
            <a:pPr>
              <a:lnSpc>
                <a:spcPct val="130000"/>
              </a:lnSpc>
            </a:pPr>
            <a:r>
              <a:rPr lang="nl-BE" sz="2600" b="0" dirty="0"/>
              <a:t>API’s maken het </a:t>
            </a:r>
            <a:r>
              <a:rPr lang="nl-BE" sz="2600" dirty="0">
                <a:solidFill>
                  <a:schemeClr val="accent1">
                    <a:lumMod val="60000"/>
                    <a:lumOff val="40000"/>
                  </a:schemeClr>
                </a:solidFill>
              </a:rPr>
              <a:t>uitwisselen</a:t>
            </a:r>
            <a:r>
              <a:rPr lang="nl-BE" sz="2600" b="0" dirty="0"/>
              <a:t> van </a:t>
            </a:r>
            <a:r>
              <a:rPr lang="nl-BE" sz="2600" dirty="0">
                <a:solidFill>
                  <a:schemeClr val="accent1">
                    <a:lumMod val="60000"/>
                    <a:lumOff val="40000"/>
                  </a:schemeClr>
                </a:solidFill>
              </a:rPr>
              <a:t>gegevens</a:t>
            </a:r>
            <a:r>
              <a:rPr lang="nl-BE" sz="2600" b="0" dirty="0"/>
              <a:t> </a:t>
            </a:r>
            <a:r>
              <a:rPr lang="nl-BE" sz="2600" dirty="0">
                <a:solidFill>
                  <a:schemeClr val="accent1">
                    <a:lumMod val="60000"/>
                    <a:lumOff val="40000"/>
                  </a:schemeClr>
                </a:solidFill>
              </a:rPr>
              <a:t>eenvoudiger</a:t>
            </a:r>
            <a:r>
              <a:rPr lang="nl-BE" sz="2600" b="0" dirty="0"/>
              <a:t>.</a:t>
            </a:r>
          </a:p>
          <a:p>
            <a:pPr>
              <a:lnSpc>
                <a:spcPct val="130000"/>
              </a:lnSpc>
            </a:pPr>
            <a:r>
              <a:rPr lang="nl-NL" sz="2600" dirty="0">
                <a:solidFill>
                  <a:schemeClr val="accent1">
                    <a:lumMod val="60000"/>
                    <a:lumOff val="40000"/>
                  </a:schemeClr>
                </a:solidFill>
              </a:rPr>
              <a:t>REST</a:t>
            </a:r>
            <a:r>
              <a:rPr lang="nl-NL" sz="2600" dirty="0">
                <a:solidFill>
                  <a:srgbClr val="EC4B2F"/>
                </a:solidFill>
              </a:rPr>
              <a:t> </a:t>
            </a:r>
            <a:r>
              <a:rPr lang="nl-NL" sz="2600" dirty="0"/>
              <a:t>(</a:t>
            </a:r>
            <a:r>
              <a:rPr lang="nl-NL" sz="2600" dirty="0" err="1">
                <a:solidFill>
                  <a:schemeClr val="accent1">
                    <a:lumMod val="60000"/>
                    <a:lumOff val="40000"/>
                  </a:schemeClr>
                </a:solidFill>
              </a:rPr>
              <a:t>RE</a:t>
            </a:r>
            <a:r>
              <a:rPr lang="nl-NL" sz="2600" dirty="0" err="1"/>
              <a:t>presentational</a:t>
            </a:r>
            <a:r>
              <a:rPr lang="nl-NL" sz="2600" dirty="0"/>
              <a:t> </a:t>
            </a:r>
            <a:r>
              <a:rPr lang="nl-NL" sz="2600" dirty="0">
                <a:solidFill>
                  <a:schemeClr val="accent1">
                    <a:lumMod val="60000"/>
                    <a:lumOff val="40000"/>
                  </a:schemeClr>
                </a:solidFill>
              </a:rPr>
              <a:t>S</a:t>
            </a:r>
            <a:r>
              <a:rPr lang="nl-NL" sz="2600" dirty="0"/>
              <a:t>tate </a:t>
            </a:r>
            <a:r>
              <a:rPr lang="nl-NL" sz="2600" dirty="0">
                <a:solidFill>
                  <a:schemeClr val="accent1">
                    <a:lumMod val="60000"/>
                    <a:lumOff val="40000"/>
                  </a:schemeClr>
                </a:solidFill>
              </a:rPr>
              <a:t>T</a:t>
            </a:r>
            <a:r>
              <a:rPr lang="nl-NL" sz="2600" dirty="0"/>
              <a:t>ransfer - </a:t>
            </a:r>
            <a:r>
              <a:rPr lang="nl-BE" sz="2600" dirty="0"/>
              <a:t>client-server-structuur) is de </a:t>
            </a:r>
            <a:r>
              <a:rPr lang="nl-NL" sz="2600" dirty="0"/>
              <a:t>meest gebruikte bouwstijl.</a:t>
            </a:r>
          </a:p>
          <a:p>
            <a:pPr>
              <a:lnSpc>
                <a:spcPct val="130000"/>
              </a:lnSpc>
            </a:pPr>
            <a:r>
              <a:rPr lang="nl-NL" sz="2600" dirty="0"/>
              <a:t>+10.000 beschikbare </a:t>
            </a:r>
            <a:r>
              <a:rPr lang="nl-NL" sz="2600" dirty="0" err="1"/>
              <a:t>API’s</a:t>
            </a:r>
            <a:r>
              <a:rPr lang="nl-NL" sz="2600" dirty="0"/>
              <a:t> online ter beschikking voor </a:t>
            </a:r>
            <a:r>
              <a:rPr lang="nl-NL" sz="2600" dirty="0" err="1">
                <a:solidFill>
                  <a:schemeClr val="accent1">
                    <a:lumMod val="60000"/>
                    <a:lumOff val="40000"/>
                  </a:schemeClr>
                </a:solidFill>
              </a:rPr>
              <a:t>developers</a:t>
            </a:r>
            <a:endParaRPr lang="nl-NL" sz="2600" dirty="0">
              <a:solidFill>
                <a:schemeClr val="accent1">
                  <a:lumMod val="60000"/>
                  <a:lumOff val="40000"/>
                </a:schemeClr>
              </a:solidFill>
            </a:endParaRPr>
          </a:p>
          <a:p>
            <a:pPr marL="0" indent="0">
              <a:lnSpc>
                <a:spcPct val="130000"/>
              </a:lnSpc>
              <a:buNone/>
            </a:pPr>
            <a:endParaRPr lang="nl-NL" sz="2400" dirty="0"/>
          </a:p>
          <a:p>
            <a:pPr>
              <a:lnSpc>
                <a:spcPct val="130000"/>
              </a:lnSpc>
            </a:pPr>
            <a:endParaRPr lang="nl-BE" sz="2400" b="0" dirty="0"/>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63</a:t>
            </a:fld>
            <a:endParaRPr lang="nl-BE"/>
          </a:p>
        </p:txBody>
      </p:sp>
    </p:spTree>
    <p:extLst>
      <p:ext uri="{BB962C8B-B14F-4D97-AF65-F5344CB8AC3E}">
        <p14:creationId xmlns:p14="http://schemas.microsoft.com/office/powerpoint/2010/main" val="240293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a:t>API call… hoe werkt het?</a:t>
            </a:r>
            <a:endParaRPr lang="nl-BE" sz="1300"/>
          </a:p>
        </p:txBody>
      </p:sp>
      <p:sp>
        <p:nvSpPr>
          <p:cNvPr id="6" name="Tijdelijke aanduiding voor inhoud 5">
            <a:extLst>
              <a:ext uri="{FF2B5EF4-FFF2-40B4-BE49-F238E27FC236}">
                <a16:creationId xmlns:a16="http://schemas.microsoft.com/office/drawing/2014/main" id="{713B88FF-1B89-8DFB-1DFE-C062742B39F0}"/>
              </a:ext>
            </a:extLst>
          </p:cNvPr>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64</a:t>
            </a:fld>
            <a:endParaRPr lang="nl-BE"/>
          </a:p>
        </p:txBody>
      </p:sp>
      <p:pic>
        <p:nvPicPr>
          <p:cNvPr id="6146" name="Picture 2" descr="What is an API? | (API) Application Program Interface Definition">
            <a:extLst>
              <a:ext uri="{FF2B5EF4-FFF2-40B4-BE49-F238E27FC236}">
                <a16:creationId xmlns:a16="http://schemas.microsoft.com/office/drawing/2014/main" id="{CF83841E-ADC6-A64E-B842-26E0174AF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484" y="1402422"/>
            <a:ext cx="11505031" cy="2378444"/>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9C05B417-711A-C044-BC7B-556FE0DDAA57}"/>
              </a:ext>
            </a:extLst>
          </p:cNvPr>
          <p:cNvSpPr txBox="1"/>
          <p:nvPr/>
        </p:nvSpPr>
        <p:spPr>
          <a:xfrm>
            <a:off x="459473" y="4255249"/>
            <a:ext cx="11273051" cy="1200329"/>
          </a:xfrm>
          <a:prstGeom prst="rect">
            <a:avLst/>
          </a:prstGeom>
          <a:solidFill>
            <a:schemeClr val="accent1"/>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nl-BE"/>
              <a:t>REST-API's zijn de meest gebruikte API's op het internet, omdat het REST-patroon eenvoudige, uniforme interfaces biedt. Deze kunnen worden gebruikt om gegevens, inhoud, algoritmen, media en andere digitale bronnen beschikbaar te maken via web-URL's, zodat deze kunnen gebruikt worden in web-, mobiele en apparaattoepassingen.</a:t>
            </a:r>
            <a:endParaRPr lang="nl-NL"/>
          </a:p>
        </p:txBody>
      </p:sp>
    </p:spTree>
    <p:extLst>
      <p:ext uri="{BB962C8B-B14F-4D97-AF65-F5344CB8AC3E}">
        <p14:creationId xmlns:p14="http://schemas.microsoft.com/office/powerpoint/2010/main" val="810255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dirty="0"/>
              <a:t>Veelgebruikte web API’S</a:t>
            </a:r>
            <a:endParaRPr lang="nl-BE" sz="1300" dirty="0"/>
          </a:p>
        </p:txBody>
      </p:sp>
      <p:sp>
        <p:nvSpPr>
          <p:cNvPr id="5" name="Tijdelijke aanduiding voor inhoud 4">
            <a:extLst>
              <a:ext uri="{FF2B5EF4-FFF2-40B4-BE49-F238E27FC236}">
                <a16:creationId xmlns:a16="http://schemas.microsoft.com/office/drawing/2014/main" id="{0F291720-AD71-3848-95D6-7D0C50B8D5E6}"/>
              </a:ext>
            </a:extLst>
          </p:cNvPr>
          <p:cNvSpPr>
            <a:spLocks noGrp="1"/>
          </p:cNvSpPr>
          <p:nvPr>
            <p:ph idx="1"/>
          </p:nvPr>
        </p:nvSpPr>
        <p:spPr>
          <a:xfrm>
            <a:off x="677334" y="1480008"/>
            <a:ext cx="8596668" cy="4654573"/>
          </a:xfrm>
        </p:spPr>
        <p:txBody>
          <a:bodyPr>
            <a:normAutofit fontScale="85000" lnSpcReduction="20000"/>
          </a:bodyPr>
          <a:lstStyle/>
          <a:p>
            <a:pPr>
              <a:lnSpc>
                <a:spcPct val="120000"/>
              </a:lnSpc>
            </a:pPr>
            <a:r>
              <a:rPr lang="nl-BE" sz="2400" b="1" dirty="0">
                <a:solidFill>
                  <a:schemeClr val="accent1"/>
                </a:solidFill>
              </a:rPr>
              <a:t>Web API’s </a:t>
            </a:r>
            <a:r>
              <a:rPr lang="nl-BE" sz="2400" dirty="0"/>
              <a:t>zitten </a:t>
            </a:r>
            <a:r>
              <a:rPr lang="nl-BE" sz="2400" dirty="0">
                <a:solidFill>
                  <a:schemeClr val="accent1"/>
                </a:solidFill>
              </a:rPr>
              <a:t>ingebouwd</a:t>
            </a:r>
            <a:r>
              <a:rPr lang="nl-BE" sz="2400" dirty="0"/>
              <a:t> in de </a:t>
            </a:r>
            <a:r>
              <a:rPr lang="nl-BE" sz="2400" dirty="0">
                <a:solidFill>
                  <a:schemeClr val="accent1"/>
                </a:solidFill>
              </a:rPr>
              <a:t>browser</a:t>
            </a:r>
            <a:r>
              <a:rPr lang="nl-BE" sz="2400" dirty="0"/>
              <a:t> zelf.</a:t>
            </a:r>
            <a:endParaRPr lang="nl-BE" sz="2400" dirty="0">
              <a:solidFill>
                <a:schemeClr val="accent1"/>
              </a:solidFill>
            </a:endParaRPr>
          </a:p>
          <a:p>
            <a:pPr lvl="1">
              <a:lnSpc>
                <a:spcPct val="120000"/>
              </a:lnSpc>
            </a:pPr>
            <a:r>
              <a:rPr lang="nl-BE" sz="2000" dirty="0">
                <a:solidFill>
                  <a:schemeClr val="accent1"/>
                </a:solidFill>
              </a:rPr>
              <a:t>Elke browser </a:t>
            </a:r>
            <a:r>
              <a:rPr lang="nl-BE" sz="2000" dirty="0"/>
              <a:t>(Chrome, Firefox, Edge, Safari) levert een pakket functies dat JS </a:t>
            </a:r>
            <a:r>
              <a:rPr lang="nl-BE" sz="2000" i="1" dirty="0"/>
              <a:t>mag</a:t>
            </a:r>
            <a:r>
              <a:rPr lang="nl-BE" sz="2000" dirty="0"/>
              <a:t> gebruiken om met de buitenwereld te praten.</a:t>
            </a:r>
          </a:p>
          <a:p>
            <a:pPr lvl="1"/>
            <a:r>
              <a:rPr lang="nl-BE" sz="2000" dirty="0"/>
              <a:t>De belangrijkste </a:t>
            </a:r>
            <a:r>
              <a:rPr lang="nl-BE" sz="2000" b="1" dirty="0">
                <a:solidFill>
                  <a:schemeClr val="accent1"/>
                </a:solidFill>
              </a:rPr>
              <a:t>zitten in alle moderne browsers</a:t>
            </a:r>
            <a:r>
              <a:rPr lang="nl-BE" sz="2000" dirty="0">
                <a:solidFill>
                  <a:schemeClr val="accent1"/>
                </a:solidFill>
              </a:rPr>
              <a:t>.</a:t>
            </a:r>
          </a:p>
          <a:p>
            <a:pPr lvl="2"/>
            <a:r>
              <a:rPr lang="nl-BE" sz="2100" dirty="0">
                <a:solidFill>
                  <a:schemeClr val="accent1"/>
                </a:solidFill>
              </a:rPr>
              <a:t>DOM</a:t>
            </a:r>
            <a:r>
              <a:rPr lang="nl-BE" sz="2100" dirty="0"/>
              <a:t> API</a:t>
            </a:r>
          </a:p>
          <a:p>
            <a:pPr lvl="2"/>
            <a:r>
              <a:rPr lang="nl-BE" sz="2100" dirty="0">
                <a:solidFill>
                  <a:schemeClr val="accent1"/>
                </a:solidFill>
              </a:rPr>
              <a:t>Fetch</a:t>
            </a:r>
            <a:r>
              <a:rPr lang="nl-BE" sz="2100" dirty="0"/>
              <a:t> API</a:t>
            </a:r>
          </a:p>
          <a:p>
            <a:pPr lvl="2"/>
            <a:r>
              <a:rPr lang="nl-BE" sz="2100" dirty="0">
                <a:solidFill>
                  <a:schemeClr val="accent1"/>
                </a:solidFill>
              </a:rPr>
              <a:t>Events</a:t>
            </a:r>
            <a:r>
              <a:rPr lang="nl-BE" sz="2100" dirty="0"/>
              <a:t> API</a:t>
            </a:r>
          </a:p>
          <a:p>
            <a:pPr lvl="2"/>
            <a:r>
              <a:rPr lang="nl-BE" sz="2100" dirty="0">
                <a:solidFill>
                  <a:schemeClr val="accent1"/>
                </a:solidFill>
              </a:rPr>
              <a:t>JSON </a:t>
            </a:r>
            <a:r>
              <a:rPr lang="nl-BE" sz="2100" dirty="0"/>
              <a:t>API</a:t>
            </a:r>
            <a:endParaRPr lang="nl-BE" sz="2100" dirty="0">
              <a:solidFill>
                <a:schemeClr val="accent1"/>
              </a:solidFill>
            </a:endParaRPr>
          </a:p>
          <a:p>
            <a:pPr lvl="2"/>
            <a:r>
              <a:rPr lang="nl-BE" sz="2100" dirty="0">
                <a:solidFill>
                  <a:schemeClr val="accent1"/>
                </a:solidFill>
              </a:rPr>
              <a:t>Web Storage </a:t>
            </a:r>
            <a:r>
              <a:rPr lang="nl-BE" sz="2100" dirty="0"/>
              <a:t>API (local/session storage) </a:t>
            </a:r>
          </a:p>
          <a:p>
            <a:pPr lvl="2"/>
            <a:r>
              <a:rPr lang="nl-BE" sz="2100" dirty="0">
                <a:solidFill>
                  <a:schemeClr val="accent1"/>
                </a:solidFill>
              </a:rPr>
              <a:t>Canvas</a:t>
            </a:r>
            <a:r>
              <a:rPr lang="nl-BE" sz="2100" dirty="0"/>
              <a:t> </a:t>
            </a:r>
            <a:r>
              <a:rPr lang="nl-BE" sz="2100" dirty="0">
                <a:solidFill>
                  <a:schemeClr val="accent1"/>
                </a:solidFill>
              </a:rPr>
              <a:t>2D </a:t>
            </a:r>
            <a:r>
              <a:rPr lang="nl-BE" sz="2100" dirty="0"/>
              <a:t>API</a:t>
            </a:r>
            <a:endParaRPr lang="nl-BE" sz="2100" dirty="0">
              <a:solidFill>
                <a:schemeClr val="accent1"/>
              </a:solidFill>
            </a:endParaRPr>
          </a:p>
          <a:p>
            <a:pPr lvl="2"/>
            <a:r>
              <a:rPr lang="nl-BE" sz="2100" dirty="0">
                <a:solidFill>
                  <a:schemeClr val="accent1"/>
                </a:solidFill>
              </a:rPr>
              <a:t>Drag</a:t>
            </a:r>
            <a:r>
              <a:rPr lang="nl-BE" sz="2100" dirty="0"/>
              <a:t> &amp; </a:t>
            </a:r>
            <a:r>
              <a:rPr lang="nl-BE" sz="2100" dirty="0">
                <a:solidFill>
                  <a:schemeClr val="accent1"/>
                </a:solidFill>
              </a:rPr>
              <a:t>Drop </a:t>
            </a:r>
            <a:r>
              <a:rPr lang="nl-BE" sz="2100" dirty="0"/>
              <a:t>API</a:t>
            </a:r>
            <a:endParaRPr lang="nl-BE" sz="2100" dirty="0">
              <a:solidFill>
                <a:schemeClr val="accent1"/>
              </a:solidFill>
            </a:endParaRPr>
          </a:p>
          <a:p>
            <a:pPr lvl="2"/>
            <a:r>
              <a:rPr lang="nl-BE" sz="2100" dirty="0"/>
              <a:t>…</a:t>
            </a:r>
          </a:p>
          <a:p>
            <a:pPr lvl="1">
              <a:lnSpc>
                <a:spcPct val="130000"/>
              </a:lnSpc>
            </a:pPr>
            <a:r>
              <a:rPr lang="nl-BE" sz="1900"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https://developer.mozilla.org/en-US/docs/Web/API</a:t>
            </a:r>
            <a:endParaRPr lang="nl-BE" sz="1900" dirty="0">
              <a:solidFill>
                <a:schemeClr val="accent1">
                  <a:lumMod val="60000"/>
                  <a:lumOff val="40000"/>
                </a:schemeClr>
              </a:solidFill>
            </a:endParaRPr>
          </a:p>
          <a:p>
            <a:pPr marL="914400" lvl="2" indent="0">
              <a:buNone/>
            </a:pPr>
            <a:endParaRPr lang="nl-BE" sz="1600" dirty="0"/>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65</a:t>
            </a:fld>
            <a:endParaRPr lang="nl-BE"/>
          </a:p>
        </p:txBody>
      </p:sp>
    </p:spTree>
    <p:extLst>
      <p:ext uri="{BB962C8B-B14F-4D97-AF65-F5344CB8AC3E}">
        <p14:creationId xmlns:p14="http://schemas.microsoft.com/office/powerpoint/2010/main" val="2461040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5D8F3-01C3-2490-38B8-39B551854167}"/>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B1B9D5F4-2641-7711-4E97-25311A4251B0}"/>
              </a:ext>
            </a:extLst>
          </p:cNvPr>
          <p:cNvSpPr>
            <a:spLocks noGrp="1"/>
          </p:cNvSpPr>
          <p:nvPr>
            <p:ph type="title"/>
          </p:nvPr>
        </p:nvSpPr>
        <p:spPr/>
        <p:txBody>
          <a:bodyPr anchor="ctr">
            <a:normAutofit/>
          </a:bodyPr>
          <a:lstStyle/>
          <a:p>
            <a:pPr>
              <a:lnSpc>
                <a:spcPct val="100000"/>
              </a:lnSpc>
            </a:pPr>
            <a:r>
              <a:rPr lang="nl-BE" dirty="0"/>
              <a:t>Veelgebruikte data API’S</a:t>
            </a:r>
            <a:endParaRPr lang="nl-BE" sz="1300" dirty="0"/>
          </a:p>
        </p:txBody>
      </p:sp>
      <p:sp>
        <p:nvSpPr>
          <p:cNvPr id="5" name="Tijdelijke aanduiding voor inhoud 4">
            <a:extLst>
              <a:ext uri="{FF2B5EF4-FFF2-40B4-BE49-F238E27FC236}">
                <a16:creationId xmlns:a16="http://schemas.microsoft.com/office/drawing/2014/main" id="{196F57B1-77EB-058D-92E6-054B228C8960}"/>
              </a:ext>
            </a:extLst>
          </p:cNvPr>
          <p:cNvSpPr>
            <a:spLocks noGrp="1"/>
          </p:cNvSpPr>
          <p:nvPr>
            <p:ph idx="1"/>
          </p:nvPr>
        </p:nvSpPr>
        <p:spPr/>
        <p:txBody>
          <a:bodyPr>
            <a:normAutofit fontScale="92500" lnSpcReduction="10000"/>
          </a:bodyPr>
          <a:lstStyle/>
          <a:p>
            <a:pPr>
              <a:lnSpc>
                <a:spcPct val="120000"/>
              </a:lnSpc>
            </a:pPr>
            <a:r>
              <a:rPr lang="nl-BE" dirty="0">
                <a:solidFill>
                  <a:schemeClr val="accent1"/>
                </a:solidFill>
              </a:rPr>
              <a:t>Google</a:t>
            </a:r>
            <a:r>
              <a:rPr lang="nl-BE" dirty="0"/>
              <a:t> API’s (+300)</a:t>
            </a:r>
          </a:p>
          <a:p>
            <a:pPr lvl="1">
              <a:lnSpc>
                <a:spcPct val="120000"/>
              </a:lnSpc>
            </a:pPr>
            <a:r>
              <a:rPr lang="nl-BE" dirty="0"/>
              <a:t>YouTube, Maps, Developer, Cloud, Advertising, Analytics… </a:t>
            </a:r>
          </a:p>
          <a:p>
            <a:pPr>
              <a:lnSpc>
                <a:spcPct val="120000"/>
              </a:lnSpc>
            </a:pPr>
            <a:r>
              <a:rPr lang="nl-BE" dirty="0">
                <a:solidFill>
                  <a:schemeClr val="accent1"/>
                </a:solidFill>
              </a:rPr>
              <a:t>Facebook</a:t>
            </a:r>
            <a:r>
              <a:rPr lang="nl-BE" dirty="0"/>
              <a:t> Graph API</a:t>
            </a:r>
          </a:p>
          <a:p>
            <a:pPr>
              <a:lnSpc>
                <a:spcPct val="120000"/>
              </a:lnSpc>
            </a:pPr>
            <a:r>
              <a:rPr lang="nl-BE" dirty="0">
                <a:solidFill>
                  <a:schemeClr val="accent1"/>
                </a:solidFill>
              </a:rPr>
              <a:t>OpenWeatherMap</a:t>
            </a:r>
            <a:r>
              <a:rPr lang="nl-BE" dirty="0"/>
              <a:t> API, </a:t>
            </a:r>
            <a:r>
              <a:rPr lang="nl-BE" dirty="0">
                <a:solidFill>
                  <a:schemeClr val="accent1"/>
                </a:solidFill>
              </a:rPr>
              <a:t>Weatherstack</a:t>
            </a:r>
            <a:r>
              <a:rPr lang="nl-BE" dirty="0"/>
              <a:t> API… </a:t>
            </a:r>
          </a:p>
          <a:p>
            <a:pPr>
              <a:lnSpc>
                <a:spcPct val="120000"/>
              </a:lnSpc>
            </a:pPr>
            <a:r>
              <a:rPr lang="nl-BE" dirty="0">
                <a:solidFill>
                  <a:schemeClr val="accent1"/>
                </a:solidFill>
              </a:rPr>
              <a:t>Overheid</a:t>
            </a:r>
            <a:r>
              <a:rPr lang="nl-BE" dirty="0">
                <a:solidFill>
                  <a:srgbClr val="EC4B2F"/>
                </a:solidFill>
              </a:rPr>
              <a:t> </a:t>
            </a:r>
            <a:r>
              <a:rPr lang="nl-BE" dirty="0">
                <a:solidFill>
                  <a:schemeClr val="accent1"/>
                </a:solidFill>
              </a:rPr>
              <a:t>Vlaanderen</a:t>
            </a:r>
            <a:r>
              <a:rPr lang="nl-BE" dirty="0">
                <a:solidFill>
                  <a:srgbClr val="EC4B2F"/>
                </a:solidFill>
              </a:rPr>
              <a:t> </a:t>
            </a:r>
            <a:r>
              <a:rPr lang="nl-BE" dirty="0"/>
              <a:t>API</a:t>
            </a:r>
          </a:p>
          <a:p>
            <a:pPr>
              <a:lnSpc>
                <a:spcPct val="120000"/>
              </a:lnSpc>
            </a:pPr>
            <a:r>
              <a:rPr lang="nl-BE" dirty="0">
                <a:solidFill>
                  <a:schemeClr val="accent1"/>
                </a:solidFill>
              </a:rPr>
              <a:t>Postcode</a:t>
            </a:r>
            <a:r>
              <a:rPr lang="nl-BE" dirty="0"/>
              <a:t> API</a:t>
            </a:r>
          </a:p>
          <a:p>
            <a:pPr>
              <a:lnSpc>
                <a:spcPct val="120000"/>
              </a:lnSpc>
            </a:pPr>
            <a:r>
              <a:rPr lang="nl-BE" dirty="0">
                <a:solidFill>
                  <a:schemeClr val="accent1"/>
                </a:solidFill>
              </a:rPr>
              <a:t>Spotify</a:t>
            </a:r>
            <a:r>
              <a:rPr lang="nl-BE" dirty="0"/>
              <a:t> API</a:t>
            </a:r>
          </a:p>
          <a:p>
            <a:pPr>
              <a:lnSpc>
                <a:spcPct val="120000"/>
              </a:lnSpc>
            </a:pPr>
            <a:r>
              <a:rPr lang="nl-BE" dirty="0">
                <a:solidFill>
                  <a:schemeClr val="accent1"/>
                </a:solidFill>
              </a:rPr>
              <a:t>Booking</a:t>
            </a:r>
            <a:r>
              <a:rPr lang="nl-BE" dirty="0"/>
              <a:t> API</a:t>
            </a:r>
          </a:p>
          <a:p>
            <a:pPr>
              <a:lnSpc>
                <a:spcPct val="120000"/>
              </a:lnSpc>
            </a:pPr>
            <a:r>
              <a:rPr lang="nl-BE" dirty="0">
                <a:solidFill>
                  <a:schemeClr val="accent1"/>
                </a:solidFill>
              </a:rPr>
              <a:t>Movie</a:t>
            </a:r>
            <a:r>
              <a:rPr lang="nl-BE" dirty="0">
                <a:solidFill>
                  <a:srgbClr val="EC4B2F"/>
                </a:solidFill>
              </a:rPr>
              <a:t> </a:t>
            </a:r>
            <a:r>
              <a:rPr lang="nl-BE" dirty="0">
                <a:solidFill>
                  <a:schemeClr val="accent1"/>
                </a:solidFill>
              </a:rPr>
              <a:t>Database</a:t>
            </a:r>
            <a:r>
              <a:rPr lang="nl-BE" dirty="0">
                <a:solidFill>
                  <a:srgbClr val="EC4B2F"/>
                </a:solidFill>
              </a:rPr>
              <a:t> </a:t>
            </a:r>
            <a:r>
              <a:rPr lang="nl-BE" dirty="0"/>
              <a:t>(IMDB alternatief) API</a:t>
            </a:r>
          </a:p>
          <a:p>
            <a:pPr>
              <a:lnSpc>
                <a:spcPct val="120000"/>
              </a:lnSpc>
            </a:pPr>
            <a:r>
              <a:rPr lang="nl-BE" dirty="0">
                <a:solidFill>
                  <a:schemeClr val="accent1"/>
                </a:solidFill>
              </a:rPr>
              <a:t>WhatsApp</a:t>
            </a:r>
            <a:r>
              <a:rPr lang="nl-BE" dirty="0">
                <a:solidFill>
                  <a:srgbClr val="EC4B2F"/>
                </a:solidFill>
              </a:rPr>
              <a:t> </a:t>
            </a:r>
            <a:r>
              <a:rPr lang="nl-BE" dirty="0">
                <a:solidFill>
                  <a:schemeClr val="accent1"/>
                </a:solidFill>
              </a:rPr>
              <a:t>Business</a:t>
            </a:r>
            <a:r>
              <a:rPr lang="nl-BE" dirty="0">
                <a:solidFill>
                  <a:srgbClr val="EC4B2F"/>
                </a:solidFill>
              </a:rPr>
              <a:t> </a:t>
            </a:r>
            <a:r>
              <a:rPr lang="nl-BE" dirty="0"/>
              <a:t>API</a:t>
            </a:r>
          </a:p>
          <a:p>
            <a:pPr>
              <a:lnSpc>
                <a:spcPct val="120000"/>
              </a:lnSpc>
            </a:pPr>
            <a:r>
              <a:rPr lang="nl-BE" dirty="0"/>
              <a:t>…</a:t>
            </a:r>
          </a:p>
          <a:p>
            <a:pPr lvl="2"/>
            <a:endParaRPr lang="nl-BE" dirty="0"/>
          </a:p>
          <a:p>
            <a:pPr lvl="2"/>
            <a:endParaRPr lang="nl-NL" dirty="0"/>
          </a:p>
        </p:txBody>
      </p:sp>
      <p:sp>
        <p:nvSpPr>
          <p:cNvPr id="4" name="Tijdelijke aanduiding voor dianummer 3">
            <a:extLst>
              <a:ext uri="{FF2B5EF4-FFF2-40B4-BE49-F238E27FC236}">
                <a16:creationId xmlns:a16="http://schemas.microsoft.com/office/drawing/2014/main" id="{4E2BFC0F-4EDF-4454-1E8C-E37B2877BAEF}"/>
              </a:ext>
            </a:extLst>
          </p:cNvPr>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66</a:t>
            </a:fld>
            <a:endParaRPr lang="nl-BE"/>
          </a:p>
        </p:txBody>
      </p:sp>
    </p:spTree>
    <p:extLst>
      <p:ext uri="{BB962C8B-B14F-4D97-AF65-F5344CB8AC3E}">
        <p14:creationId xmlns:p14="http://schemas.microsoft.com/office/powerpoint/2010/main" val="3327425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dirty="0"/>
              <a:t>TEST API’S</a:t>
            </a:r>
            <a:endParaRPr lang="nl-BE" sz="1300" dirty="0"/>
          </a:p>
        </p:txBody>
      </p:sp>
      <p:sp>
        <p:nvSpPr>
          <p:cNvPr id="5" name="Tijdelijke aanduiding voor inhoud 4">
            <a:extLst>
              <a:ext uri="{FF2B5EF4-FFF2-40B4-BE49-F238E27FC236}">
                <a16:creationId xmlns:a16="http://schemas.microsoft.com/office/drawing/2014/main" id="{0F291720-AD71-3848-95D6-7D0C50B8D5E6}"/>
              </a:ext>
            </a:extLst>
          </p:cNvPr>
          <p:cNvSpPr>
            <a:spLocks noGrp="1"/>
          </p:cNvSpPr>
          <p:nvPr>
            <p:ph idx="1"/>
          </p:nvPr>
        </p:nvSpPr>
        <p:spPr/>
        <p:txBody>
          <a:bodyPr>
            <a:normAutofit/>
          </a:bodyPr>
          <a:lstStyle/>
          <a:p>
            <a:pPr>
              <a:lnSpc>
                <a:spcPct val="120000"/>
              </a:lnSpc>
            </a:pPr>
            <a:r>
              <a:rPr lang="nl-BE" sz="2000" dirty="0">
                <a:solidFill>
                  <a:schemeClr val="accent1"/>
                </a:solidFill>
              </a:rPr>
              <a:t>Chuck Norris</a:t>
            </a:r>
            <a:endParaRPr lang="nl-BE" sz="2000" dirty="0">
              <a:solidFill>
                <a:schemeClr val="accent1"/>
              </a:solidFill>
              <a:hlinkClick r:id="rId2">
                <a:extLst>
                  <a:ext uri="{A12FA001-AC4F-418D-AE19-62706E023703}">
                    <ahyp:hlinkClr xmlns:ahyp="http://schemas.microsoft.com/office/drawing/2018/hyperlinkcolor" val="tx"/>
                  </a:ext>
                </a:extLst>
              </a:hlinkClick>
            </a:endParaRPr>
          </a:p>
          <a:p>
            <a:pPr lvl="1">
              <a:lnSpc>
                <a:spcPct val="120000"/>
              </a:lnSpc>
            </a:pPr>
            <a:r>
              <a:rPr lang="nl-BE" sz="1800" dirty="0"/>
              <a:t>is a free JSON API for hand curated Chuck Norris facts.</a:t>
            </a:r>
          </a:p>
          <a:p>
            <a:pPr lvl="1">
              <a:lnSpc>
                <a:spcPct val="120000"/>
              </a:lnSpc>
            </a:pPr>
            <a:r>
              <a:rPr lang="nl-BE" sz="1800"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https://chucknorris.io</a:t>
            </a:r>
            <a:endParaRPr lang="nl-BE" sz="1800" dirty="0">
              <a:solidFill>
                <a:schemeClr val="accent1">
                  <a:lumMod val="60000"/>
                  <a:lumOff val="40000"/>
                </a:schemeClr>
              </a:solidFill>
            </a:endParaRPr>
          </a:p>
          <a:p>
            <a:pPr>
              <a:lnSpc>
                <a:spcPct val="120000"/>
              </a:lnSpc>
            </a:pPr>
            <a:r>
              <a:rPr lang="nl-BE" sz="2000" dirty="0">
                <a:solidFill>
                  <a:schemeClr val="accent1"/>
                </a:solidFill>
              </a:rPr>
              <a:t>Lorem Picsum</a:t>
            </a:r>
          </a:p>
          <a:p>
            <a:pPr lvl="1">
              <a:lnSpc>
                <a:spcPct val="120000"/>
              </a:lnSpc>
            </a:pPr>
            <a:r>
              <a:rPr lang="nl-BE" sz="1800" dirty="0"/>
              <a:t>The Lorem Ipsum for photos.</a:t>
            </a:r>
          </a:p>
          <a:p>
            <a:pPr lvl="1">
              <a:lnSpc>
                <a:spcPct val="120000"/>
              </a:lnSpc>
            </a:pPr>
            <a:r>
              <a:rPr lang="nl-BE" sz="1800" dirty="0">
                <a:solidFill>
                  <a:schemeClr val="accent1">
                    <a:lumMod val="60000"/>
                    <a:lumOff val="40000"/>
                  </a:schemeClr>
                </a:solidFill>
                <a:hlinkClick r:id="rId4">
                  <a:extLst>
                    <a:ext uri="{A12FA001-AC4F-418D-AE19-62706E023703}">
                      <ahyp:hlinkClr xmlns:ahyp="http://schemas.microsoft.com/office/drawing/2018/hyperlinkcolor" val="tx"/>
                    </a:ext>
                  </a:extLst>
                </a:hlinkClick>
              </a:rPr>
              <a:t>https://picsum.photos</a:t>
            </a:r>
            <a:endParaRPr lang="nl-BE" sz="1800" dirty="0">
              <a:solidFill>
                <a:schemeClr val="accent1">
                  <a:lumMod val="60000"/>
                  <a:lumOff val="40000"/>
                </a:schemeClr>
              </a:solidFill>
            </a:endParaRPr>
          </a:p>
          <a:p>
            <a:pPr>
              <a:lnSpc>
                <a:spcPct val="120000"/>
              </a:lnSpc>
            </a:pPr>
            <a:r>
              <a:rPr lang="nl-BE" sz="2000" dirty="0">
                <a:solidFill>
                  <a:schemeClr val="accent1"/>
                </a:solidFill>
              </a:rPr>
              <a:t>RandomAPI</a:t>
            </a:r>
          </a:p>
          <a:p>
            <a:pPr lvl="1">
              <a:lnSpc>
                <a:spcPct val="120000"/>
              </a:lnSpc>
            </a:pPr>
            <a:r>
              <a:rPr lang="nl-BE" sz="1800" dirty="0"/>
              <a:t>Easily generate fake data for populating your mockups and testing your applications</a:t>
            </a:r>
          </a:p>
          <a:p>
            <a:pPr lvl="1">
              <a:lnSpc>
                <a:spcPct val="120000"/>
              </a:lnSpc>
            </a:pPr>
            <a:r>
              <a:rPr lang="nl-BE" sz="1800" dirty="0">
                <a:solidFill>
                  <a:schemeClr val="accent1">
                    <a:lumMod val="60000"/>
                    <a:lumOff val="40000"/>
                  </a:schemeClr>
                </a:solidFill>
                <a:hlinkClick r:id="rId5">
                  <a:extLst>
                    <a:ext uri="{A12FA001-AC4F-418D-AE19-62706E023703}">
                      <ahyp:hlinkClr xmlns:ahyp="http://schemas.microsoft.com/office/drawing/2018/hyperlinkcolor" val="tx"/>
                    </a:ext>
                  </a:extLst>
                </a:hlinkClick>
              </a:rPr>
              <a:t>https://randomapi.com/</a:t>
            </a:r>
            <a:endParaRPr lang="nl-BE" sz="1800" dirty="0">
              <a:solidFill>
                <a:schemeClr val="accent1">
                  <a:lumMod val="60000"/>
                  <a:lumOff val="40000"/>
                </a:schemeClr>
              </a:solidFill>
            </a:endParaRPr>
          </a:p>
          <a:p>
            <a:pPr lvl="2">
              <a:lnSpc>
                <a:spcPct val="120000"/>
              </a:lnSpc>
            </a:pPr>
            <a:endParaRPr lang="nl-BE" dirty="0"/>
          </a:p>
          <a:p>
            <a:pPr lvl="2">
              <a:lnSpc>
                <a:spcPct val="120000"/>
              </a:lnSpc>
            </a:pPr>
            <a:endParaRPr lang="nl-BE" dirty="0"/>
          </a:p>
          <a:p>
            <a:pPr lvl="2"/>
            <a:endParaRPr lang="nl-BE" dirty="0"/>
          </a:p>
          <a:p>
            <a:pPr lvl="2"/>
            <a:endParaRPr lang="nl-NL" dirty="0"/>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67</a:t>
            </a:fld>
            <a:endParaRPr lang="nl-BE"/>
          </a:p>
        </p:txBody>
      </p:sp>
    </p:spTree>
    <p:extLst>
      <p:ext uri="{BB962C8B-B14F-4D97-AF65-F5344CB8AC3E}">
        <p14:creationId xmlns:p14="http://schemas.microsoft.com/office/powerpoint/2010/main" val="18857916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pPr>
              <a:lnSpc>
                <a:spcPct val="100000"/>
              </a:lnSpc>
            </a:pPr>
            <a:r>
              <a:rPr lang="nl-BE" dirty="0"/>
              <a:t>openweatherMAP API 	</a:t>
            </a:r>
            <a:br>
              <a:rPr lang="nl-BE" dirty="0"/>
            </a:br>
            <a:r>
              <a:rPr lang="nl-BE" sz="1300" dirty="0"/>
              <a:t>https://openweathermap.org</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p:txBody>
          <a:bodyPr>
            <a:normAutofit fontScale="77500" lnSpcReduction="20000"/>
          </a:bodyPr>
          <a:lstStyle/>
          <a:p>
            <a:pPr>
              <a:lnSpc>
                <a:spcPct val="140000"/>
              </a:lnSpc>
            </a:pPr>
            <a:r>
              <a:rPr lang="nl-NL" sz="2600" b="0" dirty="0">
                <a:solidFill>
                  <a:schemeClr val="accent1"/>
                </a:solidFill>
              </a:rPr>
              <a:t>Surf</a:t>
            </a:r>
            <a:r>
              <a:rPr lang="nl-NL" sz="2600" b="0" dirty="0"/>
              <a:t> naar </a:t>
            </a:r>
            <a:r>
              <a:rPr lang="nl-NL" sz="2500"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https://openweathermap.org</a:t>
            </a:r>
            <a:r>
              <a:rPr lang="nl-NL" sz="2500" dirty="0">
                <a:solidFill>
                  <a:schemeClr val="accent1">
                    <a:lumMod val="60000"/>
                    <a:lumOff val="40000"/>
                  </a:schemeClr>
                </a:solidFill>
              </a:rPr>
              <a:t> </a:t>
            </a:r>
          </a:p>
          <a:p>
            <a:pPr>
              <a:lnSpc>
                <a:spcPct val="130000"/>
              </a:lnSpc>
            </a:pPr>
            <a:r>
              <a:rPr lang="nl-NL" sz="2400" b="0" dirty="0"/>
              <a:t>Klik op </a:t>
            </a:r>
            <a:r>
              <a:rPr lang="nl-NL" sz="2500" dirty="0">
                <a:solidFill>
                  <a:schemeClr val="accent1"/>
                </a:solidFill>
              </a:rPr>
              <a:t>API</a:t>
            </a:r>
            <a:r>
              <a:rPr lang="nl-NL" sz="2400" b="0" dirty="0"/>
              <a:t> in het menu</a:t>
            </a:r>
          </a:p>
          <a:p>
            <a:pPr>
              <a:lnSpc>
                <a:spcPct val="130000"/>
              </a:lnSpc>
            </a:pPr>
            <a:r>
              <a:rPr lang="nl-NL" sz="2400" b="0" dirty="0"/>
              <a:t>Klik op </a:t>
            </a:r>
            <a:r>
              <a:rPr lang="nl-NL" sz="2500" dirty="0" err="1">
                <a:solidFill>
                  <a:schemeClr val="accent1"/>
                </a:solidFill>
              </a:rPr>
              <a:t>subscribe</a:t>
            </a:r>
            <a:r>
              <a:rPr lang="nl-NL" sz="2400" b="0" dirty="0"/>
              <a:t> bij </a:t>
            </a:r>
            <a:r>
              <a:rPr lang="nl-NL" sz="2500" dirty="0" err="1">
                <a:solidFill>
                  <a:schemeClr val="accent1"/>
                </a:solidFill>
              </a:rPr>
              <a:t>Current</a:t>
            </a:r>
            <a:r>
              <a:rPr lang="nl-NL" sz="2500" dirty="0">
                <a:solidFill>
                  <a:schemeClr val="accent1"/>
                </a:solidFill>
              </a:rPr>
              <a:t> </a:t>
            </a:r>
            <a:r>
              <a:rPr lang="nl-NL" sz="2500" dirty="0" err="1">
                <a:solidFill>
                  <a:schemeClr val="accent1"/>
                </a:solidFill>
              </a:rPr>
              <a:t>Weather</a:t>
            </a:r>
            <a:r>
              <a:rPr lang="nl-NL" sz="2500" dirty="0">
                <a:solidFill>
                  <a:schemeClr val="accent1"/>
                </a:solidFill>
              </a:rPr>
              <a:t> Data</a:t>
            </a:r>
          </a:p>
          <a:p>
            <a:pPr>
              <a:lnSpc>
                <a:spcPct val="130000"/>
              </a:lnSpc>
            </a:pPr>
            <a:r>
              <a:rPr lang="nl-NL" sz="2400" b="0" dirty="0"/>
              <a:t>Kies voor </a:t>
            </a:r>
            <a:r>
              <a:rPr lang="nl-NL" sz="2500" dirty="0">
                <a:solidFill>
                  <a:schemeClr val="accent1"/>
                </a:solidFill>
              </a:rPr>
              <a:t>Free</a:t>
            </a:r>
            <a:r>
              <a:rPr lang="nl-NL" sz="2400" b="0" dirty="0"/>
              <a:t> en klik op </a:t>
            </a:r>
            <a:r>
              <a:rPr lang="nl-NL" sz="2500" dirty="0">
                <a:solidFill>
                  <a:schemeClr val="accent1"/>
                </a:solidFill>
              </a:rPr>
              <a:t>Get API </a:t>
            </a:r>
            <a:r>
              <a:rPr lang="nl-NL" sz="2500" dirty="0" err="1">
                <a:solidFill>
                  <a:schemeClr val="accent1"/>
                </a:solidFill>
              </a:rPr>
              <a:t>key</a:t>
            </a:r>
            <a:endParaRPr lang="nl-NL" sz="2500" dirty="0">
              <a:solidFill>
                <a:schemeClr val="accent1"/>
              </a:solidFill>
            </a:endParaRPr>
          </a:p>
          <a:p>
            <a:pPr>
              <a:lnSpc>
                <a:spcPct val="130000"/>
              </a:lnSpc>
            </a:pPr>
            <a:r>
              <a:rPr lang="nl-NL" sz="2400" b="0" dirty="0"/>
              <a:t>Vul het formulier </a:t>
            </a:r>
            <a:r>
              <a:rPr lang="nl-NL" sz="2500" dirty="0" err="1">
                <a:solidFill>
                  <a:schemeClr val="accent1"/>
                </a:solidFill>
              </a:rPr>
              <a:t>Create</a:t>
            </a:r>
            <a:r>
              <a:rPr lang="nl-NL" sz="2500" dirty="0">
                <a:solidFill>
                  <a:schemeClr val="accent1"/>
                </a:solidFill>
              </a:rPr>
              <a:t> new account </a:t>
            </a:r>
            <a:r>
              <a:rPr lang="nl-NL" sz="2400" b="0" dirty="0"/>
              <a:t>in</a:t>
            </a:r>
          </a:p>
          <a:p>
            <a:pPr>
              <a:lnSpc>
                <a:spcPct val="130000"/>
              </a:lnSpc>
            </a:pPr>
            <a:r>
              <a:rPr lang="nl-NL" sz="2500" dirty="0">
                <a:solidFill>
                  <a:schemeClr val="accent1"/>
                </a:solidFill>
              </a:rPr>
              <a:t>Bevestig</a:t>
            </a:r>
            <a:r>
              <a:rPr lang="nl-NL" sz="2400" b="0" dirty="0"/>
              <a:t> je </a:t>
            </a:r>
            <a:r>
              <a:rPr lang="nl-NL" sz="2500" dirty="0">
                <a:solidFill>
                  <a:schemeClr val="accent1"/>
                </a:solidFill>
              </a:rPr>
              <a:t>e-mailadres</a:t>
            </a:r>
            <a:r>
              <a:rPr lang="nl-NL" sz="2400" b="0" dirty="0"/>
              <a:t> in </a:t>
            </a:r>
            <a:r>
              <a:rPr lang="nl-NL" sz="2400" b="0" dirty="0" err="1"/>
              <a:t>inbox</a:t>
            </a:r>
            <a:r>
              <a:rPr lang="nl-NL" sz="2400" b="0" dirty="0"/>
              <a:t> (of spam)</a:t>
            </a:r>
          </a:p>
          <a:p>
            <a:pPr>
              <a:lnSpc>
                <a:spcPct val="130000"/>
              </a:lnSpc>
            </a:pPr>
            <a:r>
              <a:rPr lang="nl-NL" sz="2500" dirty="0">
                <a:solidFill>
                  <a:schemeClr val="accent1"/>
                </a:solidFill>
              </a:rPr>
              <a:t>Aanmelden</a:t>
            </a:r>
            <a:r>
              <a:rPr lang="nl-NL" sz="2400" b="0" dirty="0"/>
              <a:t> en </a:t>
            </a:r>
            <a:r>
              <a:rPr lang="nl-NL" sz="2500" dirty="0">
                <a:solidFill>
                  <a:schemeClr val="accent1"/>
                </a:solidFill>
              </a:rPr>
              <a:t>kopieer</a:t>
            </a:r>
            <a:r>
              <a:rPr lang="nl-NL" sz="2400" b="0" dirty="0"/>
              <a:t> de </a:t>
            </a:r>
            <a:r>
              <a:rPr lang="nl-NL" sz="2500" dirty="0">
                <a:solidFill>
                  <a:schemeClr val="accent1"/>
                </a:solidFill>
              </a:rPr>
              <a:t>API-</a:t>
            </a:r>
            <a:r>
              <a:rPr lang="nl-NL" sz="2500" dirty="0" err="1">
                <a:solidFill>
                  <a:schemeClr val="accent1"/>
                </a:solidFill>
              </a:rPr>
              <a:t>key</a:t>
            </a:r>
            <a:endParaRPr lang="nl-NL" sz="2500" dirty="0">
              <a:solidFill>
                <a:schemeClr val="accent1"/>
              </a:solidFill>
            </a:endParaRPr>
          </a:p>
          <a:p>
            <a:pPr>
              <a:lnSpc>
                <a:spcPct val="130000"/>
              </a:lnSpc>
            </a:pPr>
            <a:r>
              <a:rPr lang="nl-NL" sz="2500" dirty="0">
                <a:solidFill>
                  <a:schemeClr val="accent1"/>
                </a:solidFill>
              </a:rPr>
              <a:t>Plak</a:t>
            </a:r>
            <a:r>
              <a:rPr lang="nl-NL" sz="2400" b="0" dirty="0"/>
              <a:t> onderstaande </a:t>
            </a:r>
            <a:r>
              <a:rPr lang="nl-NL" sz="2500" dirty="0">
                <a:solidFill>
                  <a:schemeClr val="accent1"/>
                </a:solidFill>
              </a:rPr>
              <a:t>URL</a:t>
            </a:r>
            <a:r>
              <a:rPr lang="nl-NL" sz="2400" b="0" dirty="0"/>
              <a:t> in je </a:t>
            </a:r>
            <a:r>
              <a:rPr lang="nl-NL" sz="2500" dirty="0">
                <a:solidFill>
                  <a:schemeClr val="accent1"/>
                </a:solidFill>
              </a:rPr>
              <a:t>browser</a:t>
            </a:r>
            <a:r>
              <a:rPr lang="nl-NL" sz="2400" b="0" dirty="0"/>
              <a:t>, maar gebruik wel je </a:t>
            </a:r>
            <a:r>
              <a:rPr lang="nl-NL" sz="2500" dirty="0">
                <a:solidFill>
                  <a:schemeClr val="accent1"/>
                </a:solidFill>
                <a:highlight>
                  <a:srgbClr val="FFFF00"/>
                </a:highlight>
              </a:rPr>
              <a:t>eigen API-</a:t>
            </a:r>
            <a:r>
              <a:rPr lang="nl-NL" sz="2500" dirty="0" err="1">
                <a:solidFill>
                  <a:schemeClr val="accent1"/>
                </a:solidFill>
                <a:highlight>
                  <a:srgbClr val="FFFF00"/>
                </a:highlight>
              </a:rPr>
              <a:t>key</a:t>
            </a:r>
            <a:r>
              <a:rPr lang="nl-NL" sz="2400" b="0" dirty="0"/>
              <a:t>!</a:t>
            </a:r>
          </a:p>
          <a:p>
            <a:pPr lvl="1">
              <a:lnSpc>
                <a:spcPct val="130000"/>
              </a:lnSpc>
            </a:pPr>
            <a:r>
              <a:rPr lang="nl-NL" sz="2100" b="0" dirty="0"/>
              <a:t>https://api.openweathermap.org/data/2.5/weather?lat=51.1610826&amp;lon=4.9903187&amp;units=metric&amp;lang=nl&amp;appid=</a:t>
            </a:r>
            <a:r>
              <a:rPr lang="nl-NL" sz="2100" b="0" dirty="0">
                <a:highlight>
                  <a:srgbClr val="FFFF00"/>
                </a:highlight>
              </a:rPr>
              <a:t>cc51ffaf84b73a31a751dbdxxxxxxxx</a:t>
            </a: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68</a:t>
            </a:fld>
            <a:endParaRPr lang="nl-BE"/>
          </a:p>
        </p:txBody>
      </p:sp>
    </p:spTree>
    <p:extLst>
      <p:ext uri="{BB962C8B-B14F-4D97-AF65-F5344CB8AC3E}">
        <p14:creationId xmlns:p14="http://schemas.microsoft.com/office/powerpoint/2010/main" val="3509679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pPr>
              <a:lnSpc>
                <a:spcPct val="100000"/>
              </a:lnSpc>
            </a:pPr>
            <a:r>
              <a:rPr lang="nl-BE" dirty="0"/>
              <a:t>openweatherMAP API 	</a:t>
            </a:r>
            <a:br>
              <a:rPr lang="nl-BE" dirty="0"/>
            </a:br>
            <a:r>
              <a:rPr lang="nl-BE" sz="1300" dirty="0"/>
              <a:t>https://openweathermap.org</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p:txBody>
          <a:bodyPr>
            <a:normAutofit/>
          </a:bodyPr>
          <a:lstStyle/>
          <a:p>
            <a:pPr marL="457200" indent="-457200">
              <a:lnSpc>
                <a:spcPct val="130000"/>
              </a:lnSpc>
              <a:buFont typeface="Arial" panose="020B0604020202020204" pitchFamily="34" charset="0"/>
              <a:buChar char="•"/>
            </a:pPr>
            <a:r>
              <a:rPr lang="nl-NL" sz="2400" b="0" dirty="0"/>
              <a:t>Bekijk het resultaat in </a:t>
            </a:r>
            <a:r>
              <a:rPr lang="nl-NL" sz="2400" b="0" dirty="0" err="1"/>
              <a:t>FireFox</a:t>
            </a:r>
            <a:r>
              <a:rPr lang="nl-NL" sz="2400" b="0" dirty="0"/>
              <a:t>, Chrome…</a:t>
            </a:r>
          </a:p>
          <a:p>
            <a:pPr marL="914400" lvl="1" indent="-457200">
              <a:lnSpc>
                <a:spcPct val="130000"/>
              </a:lnSpc>
              <a:buFont typeface="Arial" panose="020B0604020202020204" pitchFamily="34" charset="0"/>
              <a:buChar char="•"/>
            </a:pPr>
            <a:r>
              <a:rPr lang="nl-BE" sz="1800" b="0" dirty="0"/>
              <a:t>The JSON viewer is new in Firefox 44</a:t>
            </a:r>
            <a:endParaRPr lang="nl-NL" sz="1800" b="0" dirty="0"/>
          </a:p>
          <a:p>
            <a:pPr marL="457200" indent="-457200">
              <a:lnSpc>
                <a:spcPct val="130000"/>
              </a:lnSpc>
              <a:buFont typeface="Arial" panose="020B0604020202020204" pitchFamily="34" charset="0"/>
              <a:buChar char="•"/>
            </a:pPr>
            <a:r>
              <a:rPr lang="nl-NL" sz="2400" b="0" dirty="0"/>
              <a:t>Het resultaat zou er ongeveer zo moeten uitzien onbewerkt of in JSON</a:t>
            </a:r>
          </a:p>
          <a:p>
            <a:pPr marL="457200" indent="-457200">
              <a:lnSpc>
                <a:spcPct val="130000"/>
              </a:lnSpc>
              <a:buFont typeface="Arial" panose="020B0604020202020204" pitchFamily="34" charset="0"/>
              <a:buChar char="•"/>
            </a:pPr>
            <a:endParaRPr lang="nl-NL" sz="2400" b="0" dirty="0"/>
          </a:p>
          <a:p>
            <a:pPr marL="457200" indent="-457200">
              <a:lnSpc>
                <a:spcPct val="130000"/>
              </a:lnSpc>
              <a:buFont typeface="Arial" panose="020B0604020202020204" pitchFamily="34" charset="0"/>
              <a:buChar char="•"/>
            </a:pPr>
            <a:endParaRPr lang="nl-NL" sz="2400" b="0" dirty="0"/>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69</a:t>
            </a:fld>
            <a:endParaRPr lang="nl-BE"/>
          </a:p>
        </p:txBody>
      </p:sp>
      <p:pic>
        <p:nvPicPr>
          <p:cNvPr id="7" name="Afbeelding 6" descr="Afbeelding met tekst&#10;&#10;Automatisch gegenereerde beschrijving">
            <a:extLst>
              <a:ext uri="{FF2B5EF4-FFF2-40B4-BE49-F238E27FC236}">
                <a16:creationId xmlns:a16="http://schemas.microsoft.com/office/drawing/2014/main" id="{5541FC83-94D6-C647-9905-C10DA5A47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1339" y="1283175"/>
            <a:ext cx="2730662" cy="4599010"/>
          </a:xfrm>
          <a:prstGeom prst="rect">
            <a:avLst/>
          </a:prstGeom>
        </p:spPr>
      </p:pic>
      <p:pic>
        <p:nvPicPr>
          <p:cNvPr id="9" name="Afbeelding 8" descr="Afbeelding met tekst&#10;&#10;Automatisch gegenereerde beschrijving">
            <a:extLst>
              <a:ext uri="{FF2B5EF4-FFF2-40B4-BE49-F238E27FC236}">
                <a16:creationId xmlns:a16="http://schemas.microsoft.com/office/drawing/2014/main" id="{3FA8ADC4-E6DA-C84B-9625-4E1B0B059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03" y="3748066"/>
            <a:ext cx="8195334" cy="1306773"/>
          </a:xfrm>
          <a:prstGeom prst="rect">
            <a:avLst/>
          </a:prstGeom>
        </p:spPr>
      </p:pic>
    </p:spTree>
    <p:extLst>
      <p:ext uri="{BB962C8B-B14F-4D97-AF65-F5344CB8AC3E}">
        <p14:creationId xmlns:p14="http://schemas.microsoft.com/office/powerpoint/2010/main" val="3402622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25"/>
          </p:nvPr>
        </p:nvSpPr>
        <p:spPr/>
        <p:txBody>
          <a:bodyPr/>
          <a:lstStyle/>
          <a:p>
            <a:fld id="{31EF2F79-9DA9-4660-849C-6BEF883F7698}" type="slidenum">
              <a:rPr lang="nl-BE" smtClean="0"/>
              <a:t>7</a:t>
            </a:fld>
            <a:endParaRPr lang="nl-BE"/>
          </a:p>
        </p:txBody>
      </p:sp>
      <p:graphicFrame>
        <p:nvGraphicFramePr>
          <p:cNvPr id="8" name="Tijdelijke aanduiding voor inhoud 1">
            <a:extLst>
              <a:ext uri="{FF2B5EF4-FFF2-40B4-BE49-F238E27FC236}">
                <a16:creationId xmlns:a16="http://schemas.microsoft.com/office/drawing/2014/main" id="{DD24B747-B1A8-9B1E-D81F-569DEB58A5F9}"/>
              </a:ext>
            </a:extLst>
          </p:cNvPr>
          <p:cNvGraphicFramePr/>
          <p:nvPr>
            <p:extLst>
              <p:ext uri="{D42A27DB-BD31-4B8C-83A1-F6EECF244321}">
                <p14:modId xmlns:p14="http://schemas.microsoft.com/office/powerpoint/2010/main" val="2226952071"/>
              </p:ext>
            </p:extLst>
          </p:nvPr>
        </p:nvGraphicFramePr>
        <p:xfrm>
          <a:off x="573426" y="602672"/>
          <a:ext cx="8466665" cy="3917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kstvak 1">
            <a:extLst>
              <a:ext uri="{FF2B5EF4-FFF2-40B4-BE49-F238E27FC236}">
                <a16:creationId xmlns:a16="http://schemas.microsoft.com/office/drawing/2014/main" id="{D5F4CF47-0DCB-D203-F7D3-38FBB31A154B}"/>
              </a:ext>
            </a:extLst>
          </p:cNvPr>
          <p:cNvSpPr txBox="1"/>
          <p:nvPr/>
        </p:nvSpPr>
        <p:spPr>
          <a:xfrm>
            <a:off x="826005" y="4190114"/>
            <a:ext cx="7946520" cy="1631216"/>
          </a:xfrm>
          <a:prstGeom prst="rect">
            <a:avLst/>
          </a:prstGeom>
          <a:noFill/>
        </p:spPr>
        <p:txBody>
          <a:bodyPr wrap="square" rtlCol="0">
            <a:spAutoFit/>
          </a:bodyPr>
          <a:lstStyle/>
          <a:p>
            <a:r>
              <a:rPr lang="nl-BE" sz="2000" dirty="0"/>
              <a:t>Gebruik </a:t>
            </a:r>
            <a:r>
              <a:rPr lang="nl-BE" sz="2000" b="1" dirty="0">
                <a:solidFill>
                  <a:schemeClr val="accent1"/>
                </a:solidFill>
              </a:rPr>
              <a:t>arrow functies</a:t>
            </a:r>
            <a:r>
              <a:rPr lang="nl-BE" sz="2000" dirty="0">
                <a:solidFill>
                  <a:schemeClr val="accent1"/>
                </a:solidFill>
              </a:rPr>
              <a:t> </a:t>
            </a:r>
            <a:r>
              <a:rPr lang="nl-BE" sz="2000" dirty="0"/>
              <a:t>in de meeste moderne JavaScript-situaties, vooral voor </a:t>
            </a:r>
            <a:r>
              <a:rPr lang="nl-BE" sz="2000" dirty="0">
                <a:solidFill>
                  <a:schemeClr val="accent1"/>
                </a:solidFill>
              </a:rPr>
              <a:t>callbacks</a:t>
            </a:r>
            <a:r>
              <a:rPr lang="nl-BE" sz="2000" dirty="0"/>
              <a:t> en </a:t>
            </a:r>
            <a:r>
              <a:rPr lang="nl-BE" sz="2000" dirty="0">
                <a:solidFill>
                  <a:schemeClr val="accent1"/>
                </a:solidFill>
              </a:rPr>
              <a:t>snelle</a:t>
            </a:r>
            <a:r>
              <a:rPr lang="nl-BE" sz="2000" dirty="0"/>
              <a:t>, </a:t>
            </a:r>
            <a:r>
              <a:rPr lang="nl-BE" sz="2000" dirty="0">
                <a:solidFill>
                  <a:schemeClr val="accent1"/>
                </a:solidFill>
              </a:rPr>
              <a:t>anonieme</a:t>
            </a:r>
            <a:r>
              <a:rPr lang="nl-BE" sz="2000" dirty="0"/>
              <a:t> </a:t>
            </a:r>
            <a:r>
              <a:rPr lang="nl-BE" sz="2000" dirty="0">
                <a:solidFill>
                  <a:schemeClr val="accent1"/>
                </a:solidFill>
              </a:rPr>
              <a:t>functies</a:t>
            </a:r>
            <a:r>
              <a:rPr lang="nl-BE" sz="2000" dirty="0"/>
              <a:t>. </a:t>
            </a:r>
          </a:p>
          <a:p>
            <a:endParaRPr lang="nl-BE" sz="2000" dirty="0"/>
          </a:p>
          <a:p>
            <a:r>
              <a:rPr lang="nl-BE" sz="2000" dirty="0"/>
              <a:t>Gebruik de </a:t>
            </a:r>
            <a:r>
              <a:rPr lang="nl-BE" sz="2000" b="1" dirty="0">
                <a:solidFill>
                  <a:schemeClr val="accent1"/>
                </a:solidFill>
              </a:rPr>
              <a:t>standaard functie</a:t>
            </a:r>
            <a:r>
              <a:rPr lang="nl-BE" sz="2000" dirty="0">
                <a:solidFill>
                  <a:schemeClr val="accent1"/>
                </a:solidFill>
              </a:rPr>
              <a:t> </a:t>
            </a:r>
            <a:r>
              <a:rPr lang="nl-BE" sz="2000" dirty="0"/>
              <a:t>wanneer u een </a:t>
            </a:r>
            <a:r>
              <a:rPr lang="nl-BE" sz="2000" dirty="0">
                <a:solidFill>
                  <a:schemeClr val="accent1"/>
                </a:solidFill>
              </a:rPr>
              <a:t>objectmethode</a:t>
            </a:r>
            <a:r>
              <a:rPr lang="nl-BE" sz="2000" dirty="0"/>
              <a:t>, een </a:t>
            </a:r>
            <a:r>
              <a:rPr lang="nl-BE" sz="2000" dirty="0">
                <a:solidFill>
                  <a:schemeClr val="accent1"/>
                </a:solidFill>
              </a:rPr>
              <a:t>constructor</a:t>
            </a:r>
            <a:r>
              <a:rPr lang="nl-BE" sz="2000" dirty="0"/>
              <a:t> of een </a:t>
            </a:r>
            <a:r>
              <a:rPr lang="nl-BE" sz="2000" dirty="0">
                <a:solidFill>
                  <a:schemeClr val="accent1"/>
                </a:solidFill>
              </a:rPr>
              <a:t>dynamische </a:t>
            </a:r>
            <a:r>
              <a:rPr lang="nl-BE" sz="2000" dirty="0"/>
              <a:t>(</a:t>
            </a:r>
            <a:r>
              <a:rPr lang="nl-BE" sz="2000" dirty="0">
                <a:solidFill>
                  <a:schemeClr val="accent1"/>
                </a:solidFill>
              </a:rPr>
              <a:t>eigen this-context</a:t>
            </a:r>
            <a:r>
              <a:rPr lang="nl-BE" sz="2000" dirty="0"/>
              <a:t>) nodig heeft. </a:t>
            </a:r>
            <a:endParaRPr lang="nl-NL" sz="2000" dirty="0"/>
          </a:p>
        </p:txBody>
      </p:sp>
    </p:spTree>
    <p:extLst>
      <p:ext uri="{BB962C8B-B14F-4D97-AF65-F5344CB8AC3E}">
        <p14:creationId xmlns:p14="http://schemas.microsoft.com/office/powerpoint/2010/main" val="17233117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D402314-9E83-D92B-E27F-82EFFED207D7}"/>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C7A834EC-A276-615D-1AF5-359A63F274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260A4AD7-054A-CE24-48CA-52E7FEC4B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C57B6A-CC0C-2AED-A720-9F91541C4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6B14B7E7-CC1C-B44E-F1DA-0EFC62D2D2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9506AAE4-5034-912F-2588-1AF67B4EF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2201EFF6-5D7D-A9C7-759B-8AC806431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98016A72-BCB8-050D-1A5C-02F779CBE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5EB83BB0-C603-B51B-4869-93EDC0D8B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6796AA7F-C5B5-FE4E-20FA-778B5BBD67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BD5F866C-9CB5-ACED-030D-424DDBD99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5C9FD923-CE5D-5E6C-42A2-0617C35C9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1C3A1FE7-26FC-C0A4-ECCC-11A348B38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399E1EA9-F9FA-2FDA-06C8-E54F652A6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DC9E7603-F717-7953-164E-80E20BC7EE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E6B2D4B4-3EF8-1DE1-524D-4CC313F5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882D8C12-A4A2-D346-D774-A1E8EA7D98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98549790-9628-7F74-2B41-0D368ABD5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254705B1-C1C2-CF77-BCEB-A3B26EEFA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2AAAF822-8CF1-9C07-E999-671770E41D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A1CF9757-415A-CF59-F044-955743A29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E2AE06D8-F719-78AB-C9A1-816F226A0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F4A06DEF-E705-2EE3-3554-FB06A24C6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80DCA2C7-0320-B5E0-DE77-F4D509BD6CDE}"/>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a:r>
              <a:rPr lang="en-US" sz="1800" dirty="0" err="1">
                <a:solidFill>
                  <a:srgbClr val="FFFFFF"/>
                </a:solidFill>
              </a:rPr>
              <a:t>XMLHttpRequest</a:t>
            </a:r>
            <a:r>
              <a:rPr lang="en-US" sz="1800" dirty="0">
                <a:solidFill>
                  <a:srgbClr val="FFFFFF"/>
                </a:solidFill>
              </a:rPr>
              <a:t> – open() – onload – send() - </a:t>
            </a:r>
            <a:r>
              <a:rPr lang="en-US" sz="1800" dirty="0" err="1">
                <a:solidFill>
                  <a:srgbClr val="FFFFFF"/>
                </a:solidFill>
              </a:rPr>
              <a:t>onerror</a:t>
            </a:r>
            <a:r>
              <a:rPr lang="en-US" sz="1800" dirty="0">
                <a:solidFill>
                  <a:srgbClr val="FFFFFF"/>
                </a:solidFill>
              </a:rPr>
              <a:t>  </a:t>
            </a:r>
          </a:p>
          <a:p>
            <a:pPr algn="r"/>
            <a:endParaRPr lang="en-US" sz="1800" dirty="0">
              <a:solidFill>
                <a:srgbClr val="FFFFFF"/>
              </a:solidFill>
            </a:endParaRPr>
          </a:p>
        </p:txBody>
      </p:sp>
      <p:sp>
        <p:nvSpPr>
          <p:cNvPr id="6" name="Titel 5">
            <a:extLst>
              <a:ext uri="{FF2B5EF4-FFF2-40B4-BE49-F238E27FC236}">
                <a16:creationId xmlns:a16="http://schemas.microsoft.com/office/drawing/2014/main" id="{9A239A94-E89F-4EC6-ED52-01EF3C1C7507}"/>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en-US" sz="5400" dirty="0">
                <a:solidFill>
                  <a:srgbClr val="FFFFFF"/>
                </a:solidFill>
              </a:rPr>
              <a:t>XHR</a:t>
            </a:r>
          </a:p>
        </p:txBody>
      </p:sp>
      <p:sp>
        <p:nvSpPr>
          <p:cNvPr id="5" name="Tijdelijke aanduiding voor dianummer 4">
            <a:extLst>
              <a:ext uri="{FF2B5EF4-FFF2-40B4-BE49-F238E27FC236}">
                <a16:creationId xmlns:a16="http://schemas.microsoft.com/office/drawing/2014/main" id="{F42D7CF2-64EC-63D9-4B52-29C075C7EF42}"/>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70</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3730496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pPr>
              <a:lnSpc>
                <a:spcPct val="100000"/>
              </a:lnSpc>
            </a:pPr>
            <a:r>
              <a:rPr lang="nl-BE" dirty="0"/>
              <a:t>XMLHttpRequest (XHR)</a:t>
            </a:r>
            <a:br>
              <a:rPr lang="nl-BE" dirty="0"/>
            </a:br>
            <a:endParaRPr lang="nl-BE" sz="1300" dirty="0"/>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p:txBody>
          <a:bodyPr>
            <a:normAutofit fontScale="92500" lnSpcReduction="20000"/>
          </a:bodyPr>
          <a:lstStyle/>
          <a:p>
            <a:pPr>
              <a:lnSpc>
                <a:spcPct val="130000"/>
              </a:lnSpc>
            </a:pPr>
            <a:r>
              <a:rPr lang="nl-BE" sz="2400" b="1" dirty="0">
                <a:solidFill>
                  <a:schemeClr val="accent1"/>
                </a:solidFill>
              </a:rPr>
              <a:t>Built-in browser object </a:t>
            </a:r>
            <a:r>
              <a:rPr lang="nl-BE" sz="2400" b="0" dirty="0"/>
              <a:t>dat </a:t>
            </a:r>
            <a:r>
              <a:rPr lang="nl-BE" sz="2400" dirty="0">
                <a:solidFill>
                  <a:schemeClr val="accent1"/>
                </a:solidFill>
              </a:rPr>
              <a:t>HTTP-requests</a:t>
            </a:r>
            <a:r>
              <a:rPr lang="nl-BE" sz="2400" b="0" dirty="0"/>
              <a:t> kan maken via </a:t>
            </a:r>
            <a:r>
              <a:rPr lang="nl-BE" sz="2400" dirty="0">
                <a:solidFill>
                  <a:schemeClr val="accent1"/>
                </a:solidFill>
              </a:rPr>
              <a:t>JavaScript</a:t>
            </a:r>
          </a:p>
          <a:p>
            <a:pPr>
              <a:lnSpc>
                <a:spcPct val="130000"/>
              </a:lnSpc>
            </a:pPr>
            <a:r>
              <a:rPr lang="nl-BE" sz="2400" b="0" dirty="0"/>
              <a:t>Ongeacht de XML in </a:t>
            </a:r>
            <a:r>
              <a:rPr lang="nl-BE" sz="2400" dirty="0">
                <a:solidFill>
                  <a:schemeClr val="accent1"/>
                </a:solidFill>
              </a:rPr>
              <a:t>XMLHttpRequest</a:t>
            </a:r>
            <a:r>
              <a:rPr lang="nl-BE" sz="2400" dirty="0"/>
              <a:t> </a:t>
            </a:r>
            <a:r>
              <a:rPr lang="nl-BE" sz="2400" b="0" dirty="0"/>
              <a:t>kan het </a:t>
            </a:r>
            <a:r>
              <a:rPr lang="nl-BE" sz="2400" dirty="0">
                <a:solidFill>
                  <a:schemeClr val="accent1"/>
                </a:solidFill>
              </a:rPr>
              <a:t>ook</a:t>
            </a:r>
            <a:r>
              <a:rPr lang="nl-BE" sz="2400" b="0" dirty="0">
                <a:solidFill>
                  <a:srgbClr val="EC4B2F"/>
                </a:solidFill>
              </a:rPr>
              <a:t> </a:t>
            </a:r>
            <a:r>
              <a:rPr lang="nl-BE" sz="2400" b="1" dirty="0">
                <a:solidFill>
                  <a:schemeClr val="accent1"/>
                </a:solidFill>
              </a:rPr>
              <a:t>andere</a:t>
            </a:r>
            <a:r>
              <a:rPr lang="nl-BE" sz="2400" b="1" dirty="0">
                <a:solidFill>
                  <a:srgbClr val="EC4B2F"/>
                </a:solidFill>
              </a:rPr>
              <a:t> </a:t>
            </a:r>
            <a:r>
              <a:rPr lang="nl-BE" sz="2400" b="1" dirty="0">
                <a:solidFill>
                  <a:schemeClr val="accent1"/>
                </a:solidFill>
              </a:rPr>
              <a:t>data</a:t>
            </a:r>
            <a:r>
              <a:rPr lang="nl-BE" sz="2400" b="1" dirty="0">
                <a:solidFill>
                  <a:srgbClr val="EC4B2F"/>
                </a:solidFill>
              </a:rPr>
              <a:t> </a:t>
            </a:r>
            <a:r>
              <a:rPr lang="nl-BE" sz="2400" dirty="0">
                <a:solidFill>
                  <a:schemeClr val="accent1"/>
                </a:solidFill>
              </a:rPr>
              <a:t>verwerken</a:t>
            </a:r>
          </a:p>
          <a:p>
            <a:pPr>
              <a:lnSpc>
                <a:spcPct val="130000"/>
              </a:lnSpc>
            </a:pPr>
            <a:r>
              <a:rPr lang="nl-BE" sz="2400" b="0" dirty="0"/>
              <a:t>We kunnen </a:t>
            </a:r>
            <a:r>
              <a:rPr lang="nl-BE" sz="2400" dirty="0">
                <a:solidFill>
                  <a:schemeClr val="accent1"/>
                </a:solidFill>
              </a:rPr>
              <a:t>opladen</a:t>
            </a:r>
            <a:r>
              <a:rPr lang="nl-BE" sz="2400" b="0" dirty="0"/>
              <a:t> en </a:t>
            </a:r>
            <a:r>
              <a:rPr lang="nl-BE" sz="2400" dirty="0">
                <a:solidFill>
                  <a:schemeClr val="accent1"/>
                </a:solidFill>
              </a:rPr>
              <a:t>downloaden</a:t>
            </a:r>
            <a:r>
              <a:rPr lang="nl-BE" sz="2400" b="0" dirty="0"/>
              <a:t> van files, </a:t>
            </a:r>
            <a:r>
              <a:rPr lang="nl-BE" sz="2400" dirty="0">
                <a:solidFill>
                  <a:schemeClr val="accent1"/>
                </a:solidFill>
              </a:rPr>
              <a:t>voortgang</a:t>
            </a:r>
            <a:r>
              <a:rPr lang="nl-BE" sz="2400" b="0" dirty="0"/>
              <a:t> bijhouden en veel meer</a:t>
            </a:r>
          </a:p>
          <a:p>
            <a:pPr>
              <a:lnSpc>
                <a:spcPct val="130000"/>
              </a:lnSpc>
            </a:pPr>
            <a:r>
              <a:rPr lang="nl-BE" sz="2400" b="0" dirty="0"/>
              <a:t>Momenteel zijn er </a:t>
            </a:r>
            <a:r>
              <a:rPr lang="nl-BE" sz="2400" dirty="0">
                <a:solidFill>
                  <a:schemeClr val="accent1"/>
                </a:solidFill>
              </a:rPr>
              <a:t>modernere</a:t>
            </a:r>
            <a:r>
              <a:rPr lang="nl-BE" sz="2400" b="0" dirty="0"/>
              <a:t> methodes: </a:t>
            </a:r>
            <a:r>
              <a:rPr lang="nl-BE" sz="2400" dirty="0">
                <a:solidFill>
                  <a:schemeClr val="accent1"/>
                </a:solidFill>
              </a:rPr>
              <a:t>fetch</a:t>
            </a:r>
            <a:r>
              <a:rPr lang="nl-BE" sz="2400" b="0" dirty="0">
                <a:solidFill>
                  <a:srgbClr val="EC4B2F"/>
                </a:solidFill>
              </a:rPr>
              <a:t> </a:t>
            </a:r>
            <a:r>
              <a:rPr lang="nl-BE" sz="2400" dirty="0">
                <a:solidFill>
                  <a:schemeClr val="accent1"/>
                </a:solidFill>
              </a:rPr>
              <a:t>API</a:t>
            </a:r>
            <a:r>
              <a:rPr lang="nl-BE" sz="2400" b="0" dirty="0">
                <a:solidFill>
                  <a:srgbClr val="EC4B2F"/>
                </a:solidFill>
              </a:rPr>
              <a:t> </a:t>
            </a:r>
            <a:r>
              <a:rPr lang="nl-BE" sz="2400" b="0" dirty="0"/>
              <a:t>of</a:t>
            </a:r>
            <a:r>
              <a:rPr lang="nl-BE" sz="2400" b="0" dirty="0">
                <a:solidFill>
                  <a:srgbClr val="EC4B2F"/>
                </a:solidFill>
              </a:rPr>
              <a:t> </a:t>
            </a:r>
            <a:r>
              <a:rPr lang="nl-BE" sz="2400" dirty="0">
                <a:solidFill>
                  <a:schemeClr val="accent1"/>
                </a:solidFill>
              </a:rPr>
              <a:t>axios</a:t>
            </a:r>
          </a:p>
          <a:p>
            <a:pPr marL="357188" indent="-346075">
              <a:lnSpc>
                <a:spcPct val="130000"/>
              </a:lnSpc>
            </a:pPr>
            <a:r>
              <a:rPr lang="nl-BE" sz="2400" dirty="0">
                <a:solidFill>
                  <a:schemeClr val="accent1"/>
                </a:solidFill>
              </a:rPr>
              <a:t>Voordeel</a:t>
            </a:r>
            <a:r>
              <a:rPr lang="nl-BE" sz="2400" b="0" dirty="0"/>
              <a:t> van XHR is dat we de </a:t>
            </a:r>
            <a:r>
              <a:rPr lang="nl-BE" sz="2400" dirty="0">
                <a:solidFill>
                  <a:schemeClr val="accent1"/>
                </a:solidFill>
              </a:rPr>
              <a:t>voortgang</a:t>
            </a:r>
            <a:r>
              <a:rPr lang="nl-BE" sz="2400" b="0" dirty="0"/>
              <a:t> van het </a:t>
            </a:r>
            <a:r>
              <a:rPr lang="nl-BE" sz="2400" dirty="0">
                <a:solidFill>
                  <a:schemeClr val="accent1"/>
                </a:solidFill>
              </a:rPr>
              <a:t>uploaden</a:t>
            </a:r>
            <a:r>
              <a:rPr lang="nl-BE" sz="2400" b="0" dirty="0"/>
              <a:t> kunnen tonen aan de gebruiker,  iets wat </a:t>
            </a:r>
            <a:r>
              <a:rPr lang="nl-BE" sz="2400" dirty="0">
                <a:solidFill>
                  <a:schemeClr val="accent1"/>
                </a:solidFill>
              </a:rPr>
              <a:t>niet</a:t>
            </a:r>
            <a:r>
              <a:rPr lang="nl-BE" sz="2400" b="0" dirty="0"/>
              <a:t> kan via </a:t>
            </a:r>
            <a:r>
              <a:rPr lang="nl-BE" sz="2400" dirty="0">
                <a:solidFill>
                  <a:schemeClr val="accent1"/>
                </a:solidFill>
              </a:rPr>
              <a:t>fetch</a:t>
            </a:r>
            <a:r>
              <a:rPr lang="nl-BE" sz="2400" b="0" dirty="0"/>
              <a:t>! Enkel de </a:t>
            </a:r>
            <a:r>
              <a:rPr lang="nl-BE" sz="2400" dirty="0">
                <a:solidFill>
                  <a:schemeClr val="accent1"/>
                </a:solidFill>
              </a:rPr>
              <a:t>download</a:t>
            </a:r>
            <a:r>
              <a:rPr lang="nl-BE" sz="2400" b="0" dirty="0"/>
              <a:t> </a:t>
            </a:r>
            <a:r>
              <a:rPr lang="nl-BE" sz="2400" dirty="0">
                <a:solidFill>
                  <a:schemeClr val="accent1"/>
                </a:solidFill>
              </a:rPr>
              <a:t>voortgang</a:t>
            </a:r>
            <a:r>
              <a:rPr lang="nl-BE" sz="2400" b="0" dirty="0"/>
              <a:t> (progress) is hier mogelijk!</a:t>
            </a: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71</a:t>
            </a:fld>
            <a:endParaRPr lang="nl-BE"/>
          </a:p>
        </p:txBody>
      </p:sp>
    </p:spTree>
    <p:extLst>
      <p:ext uri="{BB962C8B-B14F-4D97-AF65-F5344CB8AC3E}">
        <p14:creationId xmlns:p14="http://schemas.microsoft.com/office/powerpoint/2010/main" val="356246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pPr>
              <a:lnSpc>
                <a:spcPct val="100000"/>
              </a:lnSpc>
            </a:pPr>
            <a:r>
              <a:rPr lang="nl-BE" dirty="0"/>
              <a:t>XMLHttpRequest (XHR)	</a:t>
            </a:r>
            <a:br>
              <a:rPr lang="nl-BE" dirty="0"/>
            </a:br>
            <a:endParaRPr lang="nl-BE" sz="1300" dirty="0"/>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a:xfrm>
            <a:off x="677333" y="1480009"/>
            <a:ext cx="9427365" cy="4561354"/>
          </a:xfrm>
        </p:spPr>
        <p:txBody>
          <a:bodyPr>
            <a:normAutofit/>
          </a:bodyPr>
          <a:lstStyle/>
          <a:p>
            <a:pPr>
              <a:lnSpc>
                <a:spcPct val="130000"/>
              </a:lnSpc>
            </a:pPr>
            <a:r>
              <a:rPr lang="nl-BE" sz="2400" b="0" dirty="0"/>
              <a:t>We maken een </a:t>
            </a:r>
            <a:r>
              <a:rPr lang="nl-BE" sz="2400" b="0" dirty="0">
                <a:solidFill>
                  <a:schemeClr val="accent1"/>
                </a:solidFill>
              </a:rPr>
              <a:t>instantie</a:t>
            </a:r>
            <a:r>
              <a:rPr lang="nl-BE" sz="2400" b="0" dirty="0"/>
              <a:t> van het </a:t>
            </a:r>
            <a:r>
              <a:rPr lang="nl-BE" sz="2400" b="0" dirty="0">
                <a:solidFill>
                  <a:schemeClr val="accent1"/>
                </a:solidFill>
              </a:rPr>
              <a:t>XMLHttpRequest</a:t>
            </a:r>
            <a:r>
              <a:rPr lang="nl-BE" sz="2400" b="0" dirty="0">
                <a:solidFill>
                  <a:srgbClr val="EC4B2F"/>
                </a:solidFill>
              </a:rPr>
              <a:t> </a:t>
            </a:r>
            <a:r>
              <a:rPr lang="nl-BE" sz="2400" b="0" dirty="0">
                <a:solidFill>
                  <a:schemeClr val="accent1"/>
                </a:solidFill>
              </a:rPr>
              <a:t>object</a:t>
            </a:r>
            <a:r>
              <a:rPr lang="nl-BE" sz="2400" b="0" dirty="0">
                <a:solidFill>
                  <a:srgbClr val="EC4B2F"/>
                </a:solidFill>
              </a:rPr>
              <a:t> </a:t>
            </a:r>
            <a:r>
              <a:rPr lang="nl-BE" sz="2400" b="0" dirty="0"/>
              <a:t>aan</a:t>
            </a:r>
          </a:p>
          <a:p>
            <a:pPr lvl="1">
              <a:lnSpc>
                <a:spcPct val="130000"/>
              </a:lnSpc>
            </a:pPr>
            <a:r>
              <a:rPr lang="nl-BE" sz="1800" dirty="0">
                <a:solidFill>
                  <a:srgbClr val="569CD6"/>
                </a:solidFill>
                <a:latin typeface="Menlo" panose="020B0609030804020204" pitchFamily="49" charset="0"/>
                <a:ea typeface="Menlo" panose="020B0609030804020204" pitchFamily="49" charset="0"/>
                <a:cs typeface="Menlo" panose="020B0609030804020204" pitchFamily="49" charset="0"/>
              </a:rPr>
              <a:t>const</a:t>
            </a:r>
            <a:r>
              <a:rPr lang="nl-BE" sz="1800" dirty="0">
                <a:latin typeface="Menlo" panose="020B0609030804020204" pitchFamily="49" charset="0"/>
                <a:ea typeface="Menlo" panose="020B0609030804020204" pitchFamily="49" charset="0"/>
                <a:cs typeface="Menlo" panose="020B0609030804020204" pitchFamily="49" charset="0"/>
              </a:rPr>
              <a:t> xhr = </a:t>
            </a:r>
            <a:r>
              <a:rPr lang="nl-BE" sz="1800" dirty="0">
                <a:solidFill>
                  <a:srgbClr val="0070C0"/>
                </a:solidFill>
                <a:latin typeface="Menlo" panose="020B0609030804020204" pitchFamily="49" charset="0"/>
                <a:ea typeface="Menlo" panose="020B0609030804020204" pitchFamily="49" charset="0"/>
                <a:cs typeface="Menlo" panose="020B0609030804020204" pitchFamily="49" charset="0"/>
              </a:rPr>
              <a:t>new</a:t>
            </a:r>
            <a:r>
              <a:rPr lang="nl-BE" sz="1800" dirty="0">
                <a:latin typeface="Menlo" panose="020B0609030804020204" pitchFamily="49" charset="0"/>
                <a:ea typeface="Menlo" panose="020B0609030804020204" pitchFamily="49" charset="0"/>
                <a:cs typeface="Menlo" panose="020B0609030804020204" pitchFamily="49" charset="0"/>
              </a:rPr>
              <a:t> </a:t>
            </a:r>
            <a:r>
              <a:rPr lang="nl-BE" sz="1800" dirty="0">
                <a:solidFill>
                  <a:schemeClr val="accent1"/>
                </a:solidFill>
                <a:latin typeface="Menlo" panose="020B0609030804020204" pitchFamily="49" charset="0"/>
                <a:ea typeface="Menlo" panose="020B0609030804020204" pitchFamily="49" charset="0"/>
                <a:cs typeface="Menlo" panose="020B0609030804020204" pitchFamily="49" charset="0"/>
              </a:rPr>
              <a:t>XMLHttpRequest</a:t>
            </a:r>
            <a:r>
              <a:rPr lang="nl-BE" sz="1800" dirty="0">
                <a:latin typeface="Menlo" panose="020B0609030804020204" pitchFamily="49" charset="0"/>
                <a:ea typeface="Menlo" panose="020B0609030804020204" pitchFamily="49" charset="0"/>
                <a:cs typeface="Menlo" panose="020B0609030804020204" pitchFamily="49" charset="0"/>
              </a:rPr>
              <a:t>();</a:t>
            </a:r>
            <a:endParaRPr lang="nl-BE" sz="1800" b="0" dirty="0">
              <a:latin typeface="Menlo" panose="020B0609030804020204" pitchFamily="49" charset="0"/>
              <a:ea typeface="Menlo" panose="020B0609030804020204" pitchFamily="49" charset="0"/>
              <a:cs typeface="Menlo" panose="020B0609030804020204" pitchFamily="49" charset="0"/>
            </a:endParaRPr>
          </a:p>
          <a:p>
            <a:pPr>
              <a:lnSpc>
                <a:spcPct val="130000"/>
              </a:lnSpc>
            </a:pPr>
            <a:r>
              <a:rPr lang="nl-BE" sz="2400" dirty="0"/>
              <a:t>Request </a:t>
            </a:r>
            <a:r>
              <a:rPr lang="nl-BE" sz="2400" dirty="0">
                <a:solidFill>
                  <a:schemeClr val="accent1"/>
                </a:solidFill>
              </a:rPr>
              <a:t>voorbereiden</a:t>
            </a:r>
            <a:r>
              <a:rPr lang="nl-BE" sz="2400" b="0" dirty="0"/>
              <a:t> </a:t>
            </a:r>
            <a:r>
              <a:rPr lang="nl-BE" sz="2400" b="0" dirty="0">
                <a:solidFill>
                  <a:schemeClr val="tx1"/>
                </a:solidFill>
              </a:rPr>
              <a:t>=&gt;</a:t>
            </a:r>
            <a:r>
              <a:rPr lang="nl-BE" sz="2400" b="0" dirty="0">
                <a:solidFill>
                  <a:srgbClr val="EC4B2F"/>
                </a:solidFill>
              </a:rPr>
              <a:t> </a:t>
            </a:r>
            <a:r>
              <a:rPr lang="nl-BE" sz="2400" b="0" dirty="0">
                <a:latin typeface="Menlo" panose="020B0609030804020204" pitchFamily="49" charset="0"/>
                <a:ea typeface="Menlo" panose="020B0609030804020204" pitchFamily="49" charset="0"/>
                <a:cs typeface="Menlo" panose="020B0609030804020204" pitchFamily="49" charset="0"/>
              </a:rPr>
              <a:t>xhr.</a:t>
            </a:r>
            <a:r>
              <a:rPr lang="nl-BE" sz="2400" b="0" dirty="0">
                <a:solidFill>
                  <a:srgbClr val="7030A0"/>
                </a:solidFill>
                <a:latin typeface="Menlo" panose="020B0609030804020204" pitchFamily="49" charset="0"/>
                <a:ea typeface="Menlo" panose="020B0609030804020204" pitchFamily="49" charset="0"/>
                <a:cs typeface="Menlo" panose="020B0609030804020204" pitchFamily="49" charset="0"/>
              </a:rPr>
              <a:t>open</a:t>
            </a:r>
            <a:r>
              <a:rPr lang="nl-BE" sz="2400" b="0" dirty="0">
                <a:latin typeface="Menlo" panose="020B0609030804020204" pitchFamily="49" charset="0"/>
                <a:ea typeface="Menlo" panose="020B0609030804020204" pitchFamily="49" charset="0"/>
                <a:cs typeface="Menlo" panose="020B0609030804020204" pitchFamily="49" charset="0"/>
              </a:rPr>
              <a:t>(method, url, async)</a:t>
            </a:r>
          </a:p>
          <a:p>
            <a:pPr lvl="1">
              <a:lnSpc>
                <a:spcPct val="110000"/>
              </a:lnSpc>
            </a:pPr>
            <a:r>
              <a:rPr lang="nl-BE" sz="1800" b="0" dirty="0">
                <a:ea typeface="Menlo" panose="020B0609030804020204" pitchFamily="49" charset="0"/>
                <a:cs typeface="Menlo" panose="020B0609030804020204" pitchFamily="49" charset="0"/>
              </a:rPr>
              <a:t>Eerste parameter: de HTTP </a:t>
            </a:r>
            <a:r>
              <a:rPr lang="nl-BE" sz="1800" dirty="0">
                <a:solidFill>
                  <a:schemeClr val="accent1">
                    <a:lumMod val="60000"/>
                    <a:lumOff val="40000"/>
                  </a:schemeClr>
                </a:solidFill>
                <a:ea typeface="Menlo" panose="020B0609030804020204" pitchFamily="49" charset="0"/>
                <a:cs typeface="Menlo" panose="020B0609030804020204" pitchFamily="49" charset="0"/>
              </a:rPr>
              <a:t>requestmethode</a:t>
            </a:r>
            <a:r>
              <a:rPr lang="nl-BE" sz="1800" b="0" dirty="0">
                <a:ea typeface="Menlo" panose="020B0609030804020204" pitchFamily="49" charset="0"/>
                <a:cs typeface="Menlo" panose="020B0609030804020204" pitchFamily="49" charset="0"/>
              </a:rPr>
              <a:t> (GET, POST, PUT, HEAD…)</a:t>
            </a:r>
          </a:p>
          <a:p>
            <a:pPr lvl="1">
              <a:lnSpc>
                <a:spcPct val="110000"/>
              </a:lnSpc>
            </a:pPr>
            <a:r>
              <a:rPr lang="nl-BE" sz="1800" b="0" dirty="0">
                <a:ea typeface="Menlo" panose="020B0609030804020204" pitchFamily="49" charset="0"/>
                <a:cs typeface="Menlo" panose="020B0609030804020204" pitchFamily="49" charset="0"/>
              </a:rPr>
              <a:t>Tweede parameter: </a:t>
            </a:r>
            <a:r>
              <a:rPr lang="nl-BE" sz="1800" dirty="0">
                <a:solidFill>
                  <a:schemeClr val="accent1">
                    <a:lumMod val="60000"/>
                    <a:lumOff val="40000"/>
                  </a:schemeClr>
                </a:solidFill>
                <a:ea typeface="Menlo" panose="020B0609030804020204" pitchFamily="49" charset="0"/>
                <a:cs typeface="Menlo" panose="020B0609030804020204" pitchFamily="49" charset="0"/>
              </a:rPr>
              <a:t>pad</a:t>
            </a:r>
            <a:r>
              <a:rPr lang="nl-BE" sz="1800" b="0" dirty="0">
                <a:ea typeface="Menlo" panose="020B0609030804020204" pitchFamily="49" charset="0"/>
                <a:cs typeface="Menlo" panose="020B0609030804020204" pitchFamily="49" charset="0"/>
              </a:rPr>
              <a:t> of </a:t>
            </a:r>
            <a:r>
              <a:rPr lang="nl-BE" sz="1800" dirty="0">
                <a:solidFill>
                  <a:schemeClr val="accent1">
                    <a:lumMod val="60000"/>
                    <a:lumOff val="40000"/>
                  </a:schemeClr>
                </a:solidFill>
                <a:ea typeface="Menlo" panose="020B0609030804020204" pitchFamily="49" charset="0"/>
                <a:cs typeface="Menlo" panose="020B0609030804020204" pitchFamily="49" charset="0"/>
              </a:rPr>
              <a:t>URL</a:t>
            </a:r>
            <a:r>
              <a:rPr lang="nl-BE" sz="1800" dirty="0">
                <a:ea typeface="Menlo" panose="020B0609030804020204" pitchFamily="49" charset="0"/>
                <a:cs typeface="Menlo" panose="020B0609030804020204" pitchFamily="49" charset="0"/>
              </a:rPr>
              <a:t> naar </a:t>
            </a:r>
            <a:r>
              <a:rPr lang="nl-BE" sz="1800" b="0" dirty="0">
                <a:ea typeface="Menlo" panose="020B0609030804020204" pitchFamily="49" charset="0"/>
                <a:cs typeface="Menlo" panose="020B0609030804020204" pitchFamily="49" charset="0"/>
              </a:rPr>
              <a:t>(txt, XML, JSON of HTML)</a:t>
            </a:r>
          </a:p>
          <a:p>
            <a:pPr lvl="1">
              <a:lnSpc>
                <a:spcPct val="110000"/>
              </a:lnSpc>
            </a:pPr>
            <a:r>
              <a:rPr lang="nl-BE" sz="1800" b="0" dirty="0">
                <a:ea typeface="Menlo" panose="020B0609030804020204" pitchFamily="49" charset="0"/>
                <a:cs typeface="Menlo" panose="020B0609030804020204" pitchFamily="49" charset="0"/>
              </a:rPr>
              <a:t>Derde parameter: aanvraag </a:t>
            </a:r>
            <a:r>
              <a:rPr lang="nl-BE" sz="1800" dirty="0">
                <a:solidFill>
                  <a:schemeClr val="accent1">
                    <a:lumMod val="60000"/>
                    <a:lumOff val="40000"/>
                  </a:schemeClr>
                </a:solidFill>
                <a:ea typeface="Menlo" panose="020B0609030804020204" pitchFamily="49" charset="0"/>
                <a:cs typeface="Menlo" panose="020B0609030804020204" pitchFamily="49" charset="0"/>
              </a:rPr>
              <a:t>asynchroon</a:t>
            </a:r>
          </a:p>
          <a:p>
            <a:pPr>
              <a:lnSpc>
                <a:spcPct val="120000"/>
              </a:lnSpc>
            </a:pPr>
            <a:r>
              <a:rPr lang="nl-BE" sz="2300" b="0" dirty="0"/>
              <a:t>Request </a:t>
            </a:r>
            <a:r>
              <a:rPr lang="nl-BE" sz="2300" b="0" dirty="0">
                <a:solidFill>
                  <a:schemeClr val="accent1"/>
                </a:solidFill>
              </a:rPr>
              <a:t>verzenden</a:t>
            </a:r>
            <a:r>
              <a:rPr lang="nl-BE" sz="2300" b="0" dirty="0"/>
              <a:t> (en later </a:t>
            </a:r>
            <a:r>
              <a:rPr lang="nl-BE" sz="2300" b="0" dirty="0">
                <a:solidFill>
                  <a:schemeClr val="accent1"/>
                </a:solidFill>
              </a:rPr>
              <a:t>onload</a:t>
            </a:r>
            <a:r>
              <a:rPr lang="nl-BE" sz="2300" b="0" dirty="0"/>
              <a:t> uitvoeren) </a:t>
            </a:r>
            <a:r>
              <a:rPr lang="nl-BE" sz="2300" dirty="0">
                <a:solidFill>
                  <a:schemeClr val="tx1"/>
                </a:solidFill>
              </a:rPr>
              <a:t>=&gt;</a:t>
            </a:r>
            <a:r>
              <a:rPr lang="nl-BE" sz="2300" dirty="0">
                <a:solidFill>
                  <a:srgbClr val="EC4B2F"/>
                </a:solidFill>
              </a:rPr>
              <a:t> </a:t>
            </a:r>
            <a:r>
              <a:rPr lang="nl-BE" sz="2300" dirty="0">
                <a:latin typeface="Menlo" panose="020B0609030804020204" pitchFamily="49" charset="0"/>
                <a:ea typeface="Menlo" panose="020B0609030804020204" pitchFamily="49" charset="0"/>
                <a:cs typeface="Menlo" panose="020B0609030804020204" pitchFamily="49" charset="0"/>
              </a:rPr>
              <a:t>xhr.</a:t>
            </a:r>
            <a:r>
              <a:rPr lang="nl-BE" sz="2300" dirty="0">
                <a:solidFill>
                  <a:srgbClr val="7030A0"/>
                </a:solidFill>
                <a:latin typeface="Menlo" panose="020B0609030804020204" pitchFamily="49" charset="0"/>
                <a:ea typeface="Menlo" panose="020B0609030804020204" pitchFamily="49" charset="0"/>
                <a:cs typeface="Menlo" panose="020B0609030804020204" pitchFamily="49" charset="0"/>
              </a:rPr>
              <a:t>send</a:t>
            </a:r>
            <a:r>
              <a:rPr lang="nl-BE" sz="2300" dirty="0">
                <a:latin typeface="Menlo" panose="020B0609030804020204" pitchFamily="49" charset="0"/>
                <a:ea typeface="Menlo" panose="020B0609030804020204" pitchFamily="49" charset="0"/>
                <a:cs typeface="Menlo" panose="020B0609030804020204" pitchFamily="49" charset="0"/>
              </a:rPr>
              <a:t>()</a:t>
            </a:r>
          </a:p>
          <a:p>
            <a:pPr lvl="1">
              <a:lnSpc>
                <a:spcPct val="120000"/>
              </a:lnSpc>
            </a:pPr>
            <a:r>
              <a:rPr lang="nl-BE" sz="1800" b="0" dirty="0"/>
              <a:t>Eventueel parameters meegegeven in de vorm van een querystring (URIencoded)</a:t>
            </a:r>
          </a:p>
          <a:p>
            <a:pPr lvl="1">
              <a:lnSpc>
                <a:spcPct val="120000"/>
              </a:lnSpc>
            </a:pPr>
            <a:r>
              <a:rPr lang="nl-BE" sz="1800" dirty="0">
                <a:solidFill>
                  <a:schemeClr val="tx1"/>
                </a:solidFill>
                <a:latin typeface="Menlo" panose="020B0609030804020204" pitchFamily="49" charset="0"/>
                <a:ea typeface="Menlo" panose="020B0609030804020204" pitchFamily="49" charset="0"/>
                <a:cs typeface="Menlo" panose="020B0609030804020204" pitchFamily="49" charset="0"/>
              </a:rPr>
              <a:t>xhr.</a:t>
            </a:r>
            <a:r>
              <a:rPr lang="nl-BE" sz="1800" dirty="0">
                <a:solidFill>
                  <a:schemeClr val="accent1"/>
                </a:solidFill>
                <a:latin typeface="Menlo" panose="020B0609030804020204" pitchFamily="49" charset="0"/>
                <a:ea typeface="Menlo" panose="020B0609030804020204" pitchFamily="49" charset="0"/>
                <a:cs typeface="Menlo" panose="020B0609030804020204" pitchFamily="49" charset="0"/>
              </a:rPr>
              <a:t>send</a:t>
            </a:r>
            <a:r>
              <a:rPr lang="nl-BE" sz="1800"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BE" sz="1800" dirty="0">
                <a:solidFill>
                  <a:srgbClr val="FFC000"/>
                </a:solidFill>
                <a:latin typeface="Menlo" panose="020B0609030804020204" pitchFamily="49" charset="0"/>
                <a:ea typeface="Menlo" panose="020B0609030804020204" pitchFamily="49" charset="0"/>
                <a:cs typeface="Menlo" panose="020B0609030804020204" pitchFamily="49" charset="0"/>
              </a:rPr>
              <a:t>q=geel&amp;lang=nl…</a:t>
            </a:r>
            <a:r>
              <a:rPr lang="nl-BE" sz="1800" dirty="0">
                <a:solidFill>
                  <a:schemeClr val="tx1"/>
                </a:solidFill>
                <a:latin typeface="Menlo" panose="020B0609030804020204" pitchFamily="49" charset="0"/>
                <a:ea typeface="Menlo" panose="020B0609030804020204" pitchFamily="49" charset="0"/>
                <a:cs typeface="Menlo" panose="020B0609030804020204" pitchFamily="49" charset="0"/>
              </a:rPr>
              <a:t>")</a:t>
            </a:r>
            <a:endParaRPr lang="nl-BE" sz="2200" b="0" dirty="0"/>
          </a:p>
          <a:p>
            <a:pPr marL="457200" indent="-457200">
              <a:lnSpc>
                <a:spcPct val="130000"/>
              </a:lnSpc>
              <a:buFont typeface="Arial" panose="020B0604020202020204" pitchFamily="34" charset="0"/>
              <a:buChar char="•"/>
            </a:pPr>
            <a:endParaRPr lang="nl-BE" sz="2400" dirty="0"/>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72</a:t>
            </a:fld>
            <a:endParaRPr lang="nl-BE"/>
          </a:p>
        </p:txBody>
      </p:sp>
    </p:spTree>
    <p:extLst>
      <p:ext uri="{BB962C8B-B14F-4D97-AF65-F5344CB8AC3E}">
        <p14:creationId xmlns:p14="http://schemas.microsoft.com/office/powerpoint/2010/main" val="286659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pPr>
              <a:lnSpc>
                <a:spcPct val="100000"/>
              </a:lnSpc>
            </a:pPr>
            <a:r>
              <a:rPr lang="nl-BE" dirty="0"/>
              <a:t>XMLHttpRequest (XHR)	</a:t>
            </a:r>
            <a:br>
              <a:rPr lang="nl-BE" dirty="0"/>
            </a:br>
            <a:endParaRPr lang="nl-BE" sz="1300" dirty="0"/>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a:xfrm>
            <a:off x="677334" y="1480009"/>
            <a:ext cx="8596668" cy="4561354"/>
          </a:xfrm>
        </p:spPr>
        <p:txBody>
          <a:bodyPr>
            <a:normAutofit/>
          </a:bodyPr>
          <a:lstStyle/>
          <a:p>
            <a:pPr>
              <a:lnSpc>
                <a:spcPct val="130000"/>
              </a:lnSpc>
            </a:pPr>
            <a:r>
              <a:rPr lang="nl-BE" sz="2400" b="0" dirty="0"/>
              <a:t>Request opvangen via een</a:t>
            </a:r>
            <a:r>
              <a:rPr lang="nl-BE" sz="2400" b="0" dirty="0">
                <a:solidFill>
                  <a:srgbClr val="EC4B2F"/>
                </a:solidFill>
              </a:rPr>
              <a:t> </a:t>
            </a:r>
            <a:r>
              <a:rPr lang="nl-BE" sz="2400" b="0" dirty="0">
                <a:solidFill>
                  <a:schemeClr val="accent1"/>
                </a:solidFill>
              </a:rPr>
              <a:t>callback-functie</a:t>
            </a:r>
            <a:r>
              <a:rPr lang="nl-BE" sz="2400" b="0" dirty="0">
                <a:solidFill>
                  <a:srgbClr val="EC4B2F"/>
                </a:solidFill>
              </a:rPr>
              <a:t> </a:t>
            </a:r>
            <a:r>
              <a:rPr lang="nl-BE" sz="2400" b="0" dirty="0">
                <a:solidFill>
                  <a:schemeClr val="tx1"/>
                </a:solidFill>
              </a:rPr>
              <a:t>=&gt;</a:t>
            </a:r>
            <a:r>
              <a:rPr lang="nl-BE" sz="2400" b="0" dirty="0">
                <a:solidFill>
                  <a:srgbClr val="EC4B2F"/>
                </a:solidFill>
              </a:rPr>
              <a:t> </a:t>
            </a:r>
            <a:r>
              <a:rPr lang="nl-BE" sz="2400" dirty="0">
                <a:latin typeface="Menlo" panose="020B0609030804020204" pitchFamily="49" charset="0"/>
                <a:ea typeface="Menlo" panose="020B0609030804020204" pitchFamily="49" charset="0"/>
                <a:cs typeface="Menlo" panose="020B0609030804020204" pitchFamily="49" charset="0"/>
              </a:rPr>
              <a:t>xhr.</a:t>
            </a:r>
            <a:r>
              <a:rPr lang="nl-BE" sz="2400" dirty="0">
                <a:solidFill>
                  <a:srgbClr val="7030A0"/>
                </a:solidFill>
                <a:latin typeface="Menlo" panose="020B0609030804020204" pitchFamily="49" charset="0"/>
                <a:ea typeface="Menlo" panose="020B0609030804020204" pitchFamily="49" charset="0"/>
                <a:cs typeface="Menlo" panose="020B0609030804020204" pitchFamily="49" charset="0"/>
              </a:rPr>
              <a:t>onload</a:t>
            </a:r>
            <a:r>
              <a:rPr lang="nl-BE" sz="2400" dirty="0">
                <a:latin typeface="Menlo" panose="020B0609030804020204" pitchFamily="49" charset="0"/>
                <a:ea typeface="Menlo" panose="020B0609030804020204" pitchFamily="49" charset="0"/>
                <a:cs typeface="Menlo" panose="020B0609030804020204" pitchFamily="49" charset="0"/>
              </a:rPr>
              <a:t> = </a:t>
            </a:r>
            <a:r>
              <a:rPr lang="nl-BE" sz="2400" dirty="0">
                <a:solidFill>
                  <a:srgbClr val="0070C0"/>
                </a:solidFill>
                <a:latin typeface="Menlo" panose="020B0609030804020204" pitchFamily="49" charset="0"/>
                <a:ea typeface="Menlo" panose="020B0609030804020204" pitchFamily="49" charset="0"/>
                <a:cs typeface="Menlo" panose="020B0609030804020204" pitchFamily="49" charset="0"/>
              </a:rPr>
              <a:t>function</a:t>
            </a:r>
            <a:r>
              <a:rPr lang="nl-BE" sz="2400" dirty="0">
                <a:latin typeface="Menlo" panose="020B0609030804020204" pitchFamily="49" charset="0"/>
                <a:ea typeface="Menlo" panose="020B0609030804020204" pitchFamily="49" charset="0"/>
                <a:cs typeface="Menlo" panose="020B0609030804020204" pitchFamily="49" charset="0"/>
              </a:rPr>
              <a:t>() { … }</a:t>
            </a:r>
          </a:p>
          <a:p>
            <a:pPr marL="457200" lvl="1" indent="0">
              <a:lnSpc>
                <a:spcPct val="130000"/>
              </a:lnSpc>
              <a:buNone/>
            </a:pPr>
            <a:r>
              <a:rPr lang="nl-BE" b="0" i="1" dirty="0"/>
              <a:t>Er zijn nog andere mogelijkheden zoals </a:t>
            </a:r>
            <a:r>
              <a:rPr lang="nl-BE" b="0" i="1" dirty="0">
                <a:solidFill>
                  <a:schemeClr val="accent1"/>
                </a:solidFill>
              </a:rPr>
              <a:t>onreadystatechange</a:t>
            </a:r>
            <a:r>
              <a:rPr lang="nl-BE" b="0" i="1" dirty="0"/>
              <a:t> bijvoorbeeld.</a:t>
            </a:r>
          </a:p>
          <a:p>
            <a:pPr marL="760413" lvl="1" indent="-357188">
              <a:lnSpc>
                <a:spcPct val="130000"/>
              </a:lnSpc>
            </a:pPr>
            <a:r>
              <a:rPr lang="nl-BE" sz="2000" b="0" dirty="0">
                <a:solidFill>
                  <a:schemeClr val="accent1"/>
                </a:solidFill>
              </a:rPr>
              <a:t>HTTP status </a:t>
            </a:r>
            <a:r>
              <a:rPr lang="nl-BE" sz="2000" b="0" dirty="0">
                <a:solidFill>
                  <a:schemeClr val="accent1">
                    <a:lumMod val="60000"/>
                    <a:lumOff val="40000"/>
                  </a:schemeClr>
                </a:solidFill>
              </a:rPr>
              <a:t>controleren</a:t>
            </a:r>
            <a:r>
              <a:rPr lang="nl-BE" sz="2000" b="0" dirty="0"/>
              <a:t> en </a:t>
            </a:r>
            <a:r>
              <a:rPr lang="nl-BE" sz="2000" b="0" dirty="0">
                <a:solidFill>
                  <a:schemeClr val="accent1">
                    <a:lumMod val="60000"/>
                    <a:lumOff val="40000"/>
                  </a:schemeClr>
                </a:solidFill>
              </a:rPr>
              <a:t>data verwerken</a:t>
            </a:r>
            <a:br>
              <a:rPr lang="nl-BE" sz="800" b="0" dirty="0">
                <a:latin typeface="Menlo" panose="020B0609030804020204" pitchFamily="49" charset="0"/>
                <a:ea typeface="Menlo" panose="020B0609030804020204" pitchFamily="49" charset="0"/>
                <a:cs typeface="Menlo" panose="020B0609030804020204" pitchFamily="49" charset="0"/>
              </a:rPr>
            </a:br>
            <a:r>
              <a:rPr lang="nl-BE" b="0" dirty="0">
                <a:solidFill>
                  <a:srgbClr val="0070C0"/>
                </a:solidFill>
                <a:latin typeface="Menlo" panose="020B0609030804020204" pitchFamily="49" charset="0"/>
                <a:ea typeface="Menlo" panose="020B0609030804020204" pitchFamily="49" charset="0"/>
                <a:cs typeface="Menlo" panose="020B0609030804020204" pitchFamily="49" charset="0"/>
              </a:rPr>
              <a:t>if</a:t>
            </a:r>
            <a:r>
              <a:rPr lang="nl-BE" b="0" dirty="0">
                <a:latin typeface="Menlo" panose="020B0609030804020204" pitchFamily="49" charset="0"/>
                <a:ea typeface="Menlo" panose="020B0609030804020204" pitchFamily="49" charset="0"/>
                <a:cs typeface="Menlo" panose="020B0609030804020204" pitchFamily="49" charset="0"/>
              </a:rPr>
              <a:t> (xhr.</a:t>
            </a:r>
            <a:r>
              <a:rPr lang="nl-BE" b="0" dirty="0">
                <a:solidFill>
                  <a:schemeClr val="accent1"/>
                </a:solidFill>
                <a:latin typeface="Menlo" panose="020B0609030804020204" pitchFamily="49" charset="0"/>
                <a:ea typeface="Menlo" panose="020B0609030804020204" pitchFamily="49" charset="0"/>
                <a:cs typeface="Menlo" panose="020B0609030804020204" pitchFamily="49" charset="0"/>
              </a:rPr>
              <a:t>status</a:t>
            </a:r>
            <a:r>
              <a:rPr lang="nl-BE" b="0" dirty="0">
                <a:latin typeface="Menlo" panose="020B0609030804020204" pitchFamily="49" charset="0"/>
                <a:ea typeface="Menlo" panose="020B0609030804020204" pitchFamily="49" charset="0"/>
                <a:cs typeface="Menlo" panose="020B0609030804020204" pitchFamily="49" charset="0"/>
              </a:rPr>
              <a:t> != </a:t>
            </a:r>
            <a:r>
              <a:rPr lang="nl-BE" b="0" dirty="0">
                <a:solidFill>
                  <a:srgbClr val="92D050"/>
                </a:solidFill>
                <a:latin typeface="Menlo" panose="020B0609030804020204" pitchFamily="49" charset="0"/>
                <a:ea typeface="Menlo" panose="020B0609030804020204" pitchFamily="49" charset="0"/>
                <a:cs typeface="Menlo" panose="020B0609030804020204" pitchFamily="49" charset="0"/>
              </a:rPr>
              <a:t>200</a:t>
            </a:r>
            <a:r>
              <a:rPr lang="nl-BE" b="0" dirty="0">
                <a:latin typeface="Menlo" panose="020B0609030804020204" pitchFamily="49" charset="0"/>
                <a:ea typeface="Menlo" panose="020B0609030804020204" pitchFamily="49" charset="0"/>
                <a:cs typeface="Menlo" panose="020B0609030804020204" pitchFamily="49" charset="0"/>
              </a:rPr>
              <a:t>) { </a:t>
            </a:r>
            <a:r>
              <a:rPr lang="nl-BE" b="0" dirty="0">
                <a:solidFill>
                  <a:schemeClr val="bg2">
                    <a:lumMod val="75000"/>
                  </a:schemeClr>
                </a:solidFill>
                <a:latin typeface="Menlo" panose="020B0609030804020204" pitchFamily="49" charset="0"/>
                <a:ea typeface="Menlo" panose="020B0609030804020204" pitchFamily="49" charset="0"/>
                <a:cs typeface="Menlo" panose="020B0609030804020204" pitchFamily="49" charset="0"/>
              </a:rPr>
              <a:t>// Error </a:t>
            </a:r>
            <a:r>
              <a:rPr lang="nl-BE" b="0" dirty="0">
                <a:latin typeface="Menlo" panose="020B0609030804020204" pitchFamily="49" charset="0"/>
                <a:ea typeface="Menlo" panose="020B0609030804020204" pitchFamily="49" charset="0"/>
                <a:cs typeface="Menlo" panose="020B0609030804020204" pitchFamily="49" charset="0"/>
              </a:rPr>
              <a:t>} else { </a:t>
            </a:r>
            <a:r>
              <a:rPr lang="nl-BE" b="0" dirty="0">
                <a:solidFill>
                  <a:srgbClr val="00B050"/>
                </a:solidFill>
                <a:latin typeface="Menlo" panose="020B0609030804020204" pitchFamily="49" charset="0"/>
                <a:ea typeface="Menlo" panose="020B0609030804020204" pitchFamily="49" charset="0"/>
                <a:cs typeface="Menlo" panose="020B0609030804020204" pitchFamily="49" charset="0"/>
              </a:rPr>
              <a:t>// Success </a:t>
            </a:r>
            <a:r>
              <a:rPr lang="nl-BE" b="0" dirty="0">
                <a:latin typeface="Menlo" panose="020B0609030804020204" pitchFamily="49" charset="0"/>
                <a:ea typeface="Menlo" panose="020B0609030804020204" pitchFamily="49" charset="0"/>
                <a:cs typeface="Menlo" panose="020B0609030804020204" pitchFamily="49" charset="0"/>
              </a:rPr>
              <a:t>}</a:t>
            </a:r>
          </a:p>
          <a:p>
            <a:pPr lvl="1" indent="-342900">
              <a:lnSpc>
                <a:spcPct val="130000"/>
              </a:lnSpc>
            </a:pPr>
            <a:r>
              <a:rPr lang="nl-BE" sz="2000" b="0" dirty="0"/>
              <a:t>Opvangen </a:t>
            </a:r>
            <a:r>
              <a:rPr lang="nl-BE" sz="2000" b="0" dirty="0">
                <a:solidFill>
                  <a:schemeClr val="accent1"/>
                </a:solidFill>
              </a:rPr>
              <a:t>response</a:t>
            </a:r>
            <a:r>
              <a:rPr lang="nl-BE" sz="2000" b="0" dirty="0"/>
              <a:t> </a:t>
            </a:r>
            <a:r>
              <a:rPr lang="nl-BE" sz="2000" b="0" dirty="0">
                <a:solidFill>
                  <a:schemeClr val="accent1"/>
                </a:solidFill>
              </a:rPr>
              <a:t>server</a:t>
            </a:r>
            <a:r>
              <a:rPr lang="nl-BE" sz="2000" b="0" dirty="0"/>
              <a:t> =&gt; </a:t>
            </a:r>
            <a:r>
              <a:rPr lang="nl-BE" sz="2000" dirty="0">
                <a:latin typeface="Menlo" panose="020B0609030804020204" pitchFamily="49" charset="0"/>
                <a:ea typeface="Menlo" panose="020B0609030804020204" pitchFamily="49" charset="0"/>
                <a:cs typeface="Menlo" panose="020B0609030804020204" pitchFamily="49" charset="0"/>
              </a:rPr>
              <a:t>xhr.</a:t>
            </a:r>
            <a:r>
              <a:rPr lang="nl-BE" sz="2000" dirty="0">
                <a:solidFill>
                  <a:srgbClr val="7030A0"/>
                </a:solidFill>
                <a:latin typeface="Menlo" panose="020B0609030804020204" pitchFamily="49" charset="0"/>
                <a:ea typeface="Menlo" panose="020B0609030804020204" pitchFamily="49" charset="0"/>
                <a:cs typeface="Menlo" panose="020B0609030804020204" pitchFamily="49" charset="0"/>
              </a:rPr>
              <a:t>responseText </a:t>
            </a:r>
          </a:p>
          <a:p>
            <a:pPr lvl="1" indent="-342900">
              <a:lnSpc>
                <a:spcPct val="130000"/>
              </a:lnSpc>
            </a:pPr>
            <a:r>
              <a:rPr lang="nl-BE" sz="2000" dirty="0"/>
              <a:t>JSON-data </a:t>
            </a:r>
            <a:r>
              <a:rPr lang="nl-BE" sz="2000" dirty="0">
                <a:solidFill>
                  <a:schemeClr val="accent1"/>
                </a:solidFill>
              </a:rPr>
              <a:t>omzetten</a:t>
            </a:r>
            <a:r>
              <a:rPr lang="nl-BE" sz="2000" dirty="0"/>
              <a:t> naar een JS-object =&gt; </a:t>
            </a:r>
            <a:br>
              <a:rPr lang="nl-BE" sz="2000" dirty="0"/>
            </a:br>
            <a:r>
              <a:rPr lang="nl-BE" dirty="0">
                <a:solidFill>
                  <a:srgbClr val="569CD6"/>
                </a:solidFill>
                <a:latin typeface="Menlo" panose="020B0609030804020204" pitchFamily="49" charset="0"/>
                <a:ea typeface="Menlo" panose="020B0609030804020204" pitchFamily="49" charset="0"/>
                <a:cs typeface="Menlo" panose="020B0609030804020204" pitchFamily="49" charset="0"/>
              </a:rPr>
              <a:t>const</a:t>
            </a:r>
            <a:r>
              <a:rPr lang="nl-BE" dirty="0">
                <a:latin typeface="Menlo" panose="020B0609030804020204" pitchFamily="49" charset="0"/>
                <a:ea typeface="Menlo" panose="020B0609030804020204" pitchFamily="49" charset="0"/>
                <a:cs typeface="Menlo" panose="020B0609030804020204" pitchFamily="49" charset="0"/>
              </a:rPr>
              <a:t> producten = </a:t>
            </a:r>
            <a:r>
              <a:rPr lang="nl-BE" dirty="0">
                <a:solidFill>
                  <a:srgbClr val="C00000"/>
                </a:solidFill>
                <a:latin typeface="Menlo" panose="020B0609030804020204" pitchFamily="49" charset="0"/>
                <a:ea typeface="Menlo" panose="020B0609030804020204" pitchFamily="49" charset="0"/>
                <a:cs typeface="Menlo" panose="020B0609030804020204" pitchFamily="49" charset="0"/>
              </a:rPr>
              <a:t>JSON</a:t>
            </a:r>
            <a:r>
              <a:rPr lang="nl-BE" dirty="0">
                <a:latin typeface="Menlo" panose="020B0609030804020204" pitchFamily="49" charset="0"/>
                <a:ea typeface="Menlo" panose="020B0609030804020204" pitchFamily="49" charset="0"/>
                <a:cs typeface="Menlo" panose="020B0609030804020204" pitchFamily="49" charset="0"/>
              </a:rPr>
              <a:t>.</a:t>
            </a:r>
            <a:r>
              <a:rPr lang="nl-BE" dirty="0">
                <a:solidFill>
                  <a:schemeClr val="accent1"/>
                </a:solidFill>
                <a:latin typeface="Menlo" panose="020B0609030804020204" pitchFamily="49" charset="0"/>
                <a:ea typeface="Menlo" panose="020B0609030804020204" pitchFamily="49" charset="0"/>
                <a:cs typeface="Menlo" panose="020B0609030804020204" pitchFamily="49" charset="0"/>
              </a:rPr>
              <a:t>parse</a:t>
            </a:r>
            <a:r>
              <a:rPr lang="nl-BE" dirty="0">
                <a:latin typeface="Menlo" panose="020B0609030804020204" pitchFamily="49" charset="0"/>
                <a:ea typeface="Menlo" panose="020B0609030804020204" pitchFamily="49" charset="0"/>
                <a:cs typeface="Menlo" panose="020B0609030804020204" pitchFamily="49" charset="0"/>
              </a:rPr>
              <a:t>(xhr.</a:t>
            </a:r>
            <a:r>
              <a:rPr lang="nl-BE" dirty="0">
                <a:solidFill>
                  <a:srgbClr val="7030A0"/>
                </a:solidFill>
                <a:latin typeface="Menlo" panose="020B0609030804020204" pitchFamily="49" charset="0"/>
                <a:ea typeface="Menlo" panose="020B0609030804020204" pitchFamily="49" charset="0"/>
                <a:cs typeface="Menlo" panose="020B0609030804020204" pitchFamily="49" charset="0"/>
              </a:rPr>
              <a:t>responseText</a:t>
            </a:r>
            <a:r>
              <a:rPr lang="nl-BE" dirty="0">
                <a:latin typeface="Menlo" panose="020B0609030804020204" pitchFamily="49" charset="0"/>
                <a:ea typeface="Menlo" panose="020B0609030804020204" pitchFamily="49" charset="0"/>
                <a:cs typeface="Menlo" panose="020B0609030804020204" pitchFamily="49" charset="0"/>
              </a:rPr>
              <a:t>)</a:t>
            </a: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73</a:t>
            </a:fld>
            <a:endParaRPr lang="nl-BE"/>
          </a:p>
        </p:txBody>
      </p:sp>
    </p:spTree>
    <p:extLst>
      <p:ext uri="{BB962C8B-B14F-4D97-AF65-F5344CB8AC3E}">
        <p14:creationId xmlns:p14="http://schemas.microsoft.com/office/powerpoint/2010/main" val="34716731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E651C-7126-EDBE-EEE2-A6B2E0513AC1}"/>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966A97FC-2CB1-34EC-212E-C169E341741D}"/>
              </a:ext>
            </a:extLst>
          </p:cNvPr>
          <p:cNvSpPr>
            <a:spLocks noGrp="1"/>
          </p:cNvSpPr>
          <p:nvPr>
            <p:ph type="title"/>
          </p:nvPr>
        </p:nvSpPr>
        <p:spPr/>
        <p:txBody>
          <a:bodyPr anchor="ctr">
            <a:normAutofit fontScale="90000"/>
          </a:bodyPr>
          <a:lstStyle/>
          <a:p>
            <a:pPr>
              <a:lnSpc>
                <a:spcPct val="100000"/>
              </a:lnSpc>
            </a:pPr>
            <a:r>
              <a:rPr lang="nl-BE" dirty="0"/>
              <a:t>XMLHttpRequest (XHR)	</a:t>
            </a:r>
            <a:br>
              <a:rPr lang="nl-BE" dirty="0"/>
            </a:br>
            <a:r>
              <a:rPr lang="nl-BE" sz="1300" dirty="0"/>
              <a:t>xhr_local.html - xhr_local_verwerken.html</a:t>
            </a:r>
          </a:p>
        </p:txBody>
      </p:sp>
      <p:sp>
        <p:nvSpPr>
          <p:cNvPr id="12" name="Text Placeholder 2">
            <a:extLst>
              <a:ext uri="{FF2B5EF4-FFF2-40B4-BE49-F238E27FC236}">
                <a16:creationId xmlns:a16="http://schemas.microsoft.com/office/drawing/2014/main" id="{BF692CF7-6FB4-A6C2-B47A-7295E8D59392}"/>
              </a:ext>
            </a:extLst>
          </p:cNvPr>
          <p:cNvSpPr>
            <a:spLocks noGrp="1"/>
          </p:cNvSpPr>
          <p:nvPr>
            <p:ph idx="1"/>
          </p:nvPr>
        </p:nvSpPr>
        <p:spPr>
          <a:xfrm>
            <a:off x="677334" y="1480009"/>
            <a:ext cx="8596668" cy="4561354"/>
          </a:xfrm>
        </p:spPr>
        <p:txBody>
          <a:bodyPr>
            <a:normAutofit/>
          </a:bodyPr>
          <a:lstStyle/>
          <a:p>
            <a:pPr marL="0" indent="0">
              <a:buNone/>
            </a:pPr>
            <a:r>
              <a:rPr lang="nl-BE" sz="2400" dirty="0"/>
              <a:t>Waarom </a:t>
            </a:r>
            <a:r>
              <a:rPr lang="nl-BE" sz="2400" dirty="0">
                <a:solidFill>
                  <a:schemeClr val="accent1"/>
                </a:solidFill>
              </a:rPr>
              <a:t>NIET</a:t>
            </a:r>
            <a:r>
              <a:rPr lang="nl-BE" sz="2400" dirty="0"/>
              <a:t> </a:t>
            </a:r>
            <a:r>
              <a:rPr lang="nl-BE" sz="2400" dirty="0">
                <a:solidFill>
                  <a:schemeClr val="accent1">
                    <a:lumMod val="60000"/>
                    <a:lumOff val="40000"/>
                  </a:schemeClr>
                </a:solidFill>
              </a:rPr>
              <a:t>onload</a:t>
            </a:r>
            <a:r>
              <a:rPr lang="nl-BE" sz="2400" dirty="0"/>
              <a:t> </a:t>
            </a:r>
            <a:r>
              <a:rPr lang="nl-BE" sz="2400" dirty="0">
                <a:solidFill>
                  <a:schemeClr val="accent1"/>
                </a:solidFill>
              </a:rPr>
              <a:t>na</a:t>
            </a:r>
            <a:r>
              <a:rPr lang="nl-BE" sz="2400" dirty="0"/>
              <a:t> </a:t>
            </a:r>
            <a:r>
              <a:rPr lang="nl-BE" sz="2400" dirty="0">
                <a:solidFill>
                  <a:schemeClr val="accent1">
                    <a:lumMod val="60000"/>
                    <a:lumOff val="40000"/>
                  </a:schemeClr>
                </a:solidFill>
              </a:rPr>
              <a:t>send() </a:t>
            </a:r>
            <a:r>
              <a:rPr lang="nl-BE" sz="2400" dirty="0"/>
              <a:t>in de code?</a:t>
            </a:r>
          </a:p>
          <a:p>
            <a:r>
              <a:rPr lang="nl-BE" sz="2000" dirty="0"/>
              <a:t>Omdat </a:t>
            </a:r>
            <a:r>
              <a:rPr lang="nl-BE" sz="2000" dirty="0">
                <a:solidFill>
                  <a:schemeClr val="accent1">
                    <a:lumMod val="60000"/>
                    <a:lumOff val="40000"/>
                  </a:schemeClr>
                </a:solidFill>
              </a:rPr>
              <a:t>send() </a:t>
            </a:r>
            <a:r>
              <a:rPr lang="nl-BE" sz="2000" dirty="0"/>
              <a:t>de request onmiddellijk start.</a:t>
            </a:r>
          </a:p>
          <a:p>
            <a:pPr lvl="1"/>
            <a:r>
              <a:rPr lang="nl-BE" sz="1800" dirty="0"/>
              <a:t>Bij heel snelle lokale bestanden (zoals data.json op je eigen laptop) kan de response zo snel binnenkomen dat de request al klaar is voor je onload hebt ingesteld waardoor onload niet meer wordt uitgevoerd</a:t>
            </a:r>
          </a:p>
          <a:p>
            <a:pPr marL="0" indent="0">
              <a:buNone/>
            </a:pPr>
            <a:r>
              <a:rPr lang="nl-BE" sz="2000" dirty="0"/>
              <a:t>	</a:t>
            </a:r>
            <a:r>
              <a:rPr lang="nl-BE" i="1" dirty="0">
                <a:solidFill>
                  <a:schemeClr val="accent1">
                    <a:lumMod val="60000"/>
                    <a:lumOff val="40000"/>
                  </a:schemeClr>
                </a:solidFill>
              </a:rPr>
              <a:t>Dit is zeldzaam, maar wel mogelijk!</a:t>
            </a:r>
          </a:p>
          <a:p>
            <a:r>
              <a:rPr lang="nl-BE" sz="2000" dirty="0">
                <a:solidFill>
                  <a:schemeClr val="accent1"/>
                </a:solidFill>
              </a:rPr>
              <a:t>Juiste</a:t>
            </a:r>
            <a:r>
              <a:rPr lang="nl-BE" sz="2000" dirty="0"/>
              <a:t> en </a:t>
            </a:r>
            <a:r>
              <a:rPr lang="nl-BE" sz="2000" dirty="0">
                <a:solidFill>
                  <a:schemeClr val="accent1"/>
                </a:solidFill>
              </a:rPr>
              <a:t>veilige</a:t>
            </a:r>
            <a:r>
              <a:rPr lang="nl-BE" sz="2000" dirty="0"/>
              <a:t> </a:t>
            </a:r>
            <a:r>
              <a:rPr lang="nl-BE" sz="2000" dirty="0">
                <a:solidFill>
                  <a:schemeClr val="accent1"/>
                </a:solidFill>
              </a:rPr>
              <a:t>volgorde</a:t>
            </a:r>
            <a:r>
              <a:rPr lang="nl-BE" sz="2000" dirty="0"/>
              <a:t> in de code:</a:t>
            </a:r>
          </a:p>
          <a:p>
            <a:pPr lvl="1"/>
            <a:r>
              <a:rPr lang="nl-BE" sz="1800" dirty="0"/>
              <a:t>open()</a:t>
            </a:r>
          </a:p>
          <a:p>
            <a:pPr lvl="1"/>
            <a:r>
              <a:rPr lang="nl-BE" sz="1800" dirty="0"/>
              <a:t>onload </a:t>
            </a:r>
            <a:r>
              <a:rPr lang="nl-BE" sz="1800" i="1" dirty="0"/>
              <a:t>vastzetten</a:t>
            </a:r>
            <a:endParaRPr lang="nl-BE" sz="1800" dirty="0"/>
          </a:p>
          <a:p>
            <a:pPr lvl="1"/>
            <a:r>
              <a:rPr lang="nl-BE" sz="1800" dirty="0"/>
              <a:t>send()</a:t>
            </a:r>
          </a:p>
        </p:txBody>
      </p:sp>
      <p:sp>
        <p:nvSpPr>
          <p:cNvPr id="4" name="Tijdelijke aanduiding voor dianummer 3">
            <a:extLst>
              <a:ext uri="{FF2B5EF4-FFF2-40B4-BE49-F238E27FC236}">
                <a16:creationId xmlns:a16="http://schemas.microsoft.com/office/drawing/2014/main" id="{8914CBBE-C1FC-F1BA-D701-02E5E12A1F34}"/>
              </a:ext>
            </a:extLst>
          </p:cNvPr>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74</a:t>
            </a:fld>
            <a:endParaRPr lang="nl-BE"/>
          </a:p>
        </p:txBody>
      </p:sp>
      <p:sp>
        <p:nvSpPr>
          <p:cNvPr id="2" name="Tekstvak 1">
            <a:extLst>
              <a:ext uri="{FF2B5EF4-FFF2-40B4-BE49-F238E27FC236}">
                <a16:creationId xmlns:a16="http://schemas.microsoft.com/office/drawing/2014/main" id="{A4E1E1C2-155A-76A9-B7B1-86B5A9CAAE30}"/>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89529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pPr>
              <a:lnSpc>
                <a:spcPct val="100000"/>
              </a:lnSpc>
            </a:pPr>
            <a:r>
              <a:rPr lang="nl-BE" dirty="0"/>
              <a:t>XMLHttpRequest (XHR)	</a:t>
            </a:r>
            <a:br>
              <a:rPr lang="nl-BE" dirty="0"/>
            </a:br>
            <a:r>
              <a:rPr lang="nl-BE" sz="1300" dirty="0"/>
              <a:t>json_xMLHttpRequest_simpel.html</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a:xfrm>
            <a:off x="677334" y="1480009"/>
            <a:ext cx="9624134" cy="4561354"/>
          </a:xfrm>
        </p:spPr>
        <p:txBody>
          <a:bodyPr>
            <a:normAutofit/>
          </a:bodyPr>
          <a:lstStyle/>
          <a:p>
            <a:pPr>
              <a:lnSpc>
                <a:spcPct val="130000"/>
              </a:lnSpc>
            </a:pPr>
            <a:r>
              <a:rPr lang="nl-BE" sz="2400" b="0" dirty="0"/>
              <a:t>Eventueel een </a:t>
            </a:r>
            <a:r>
              <a:rPr lang="nl-BE" sz="2400" b="0" dirty="0">
                <a:solidFill>
                  <a:schemeClr val="accent1"/>
                </a:solidFill>
              </a:rPr>
              <a:t>onerror</a:t>
            </a:r>
            <a:r>
              <a:rPr lang="nl-BE" sz="2400" b="0" dirty="0"/>
              <a:t> listeners toevoegen om fouten op te vangen.</a:t>
            </a:r>
            <a:br>
              <a:rPr lang="nl-BE" sz="2400" b="0" dirty="0"/>
            </a:br>
            <a:r>
              <a:rPr lang="nl-BE" sz="1800" b="0" dirty="0">
                <a:latin typeface="Menlo" panose="020B0609030804020204" pitchFamily="49" charset="0"/>
                <a:ea typeface="Menlo" panose="020B0609030804020204" pitchFamily="49" charset="0"/>
                <a:cs typeface="Menlo" panose="020B0609030804020204" pitchFamily="49" charset="0"/>
              </a:rPr>
              <a:t>xhr.</a:t>
            </a:r>
            <a:r>
              <a:rPr lang="nl-BE" sz="1800" b="0" dirty="0">
                <a:solidFill>
                  <a:srgbClr val="7030A0"/>
                </a:solidFill>
                <a:latin typeface="Menlo" panose="020B0609030804020204" pitchFamily="49" charset="0"/>
                <a:ea typeface="Menlo" panose="020B0609030804020204" pitchFamily="49" charset="0"/>
                <a:cs typeface="Menlo" panose="020B0609030804020204" pitchFamily="49" charset="0"/>
              </a:rPr>
              <a:t>onerror</a:t>
            </a:r>
            <a:r>
              <a:rPr lang="nl-BE" sz="1800" b="0" dirty="0">
                <a:latin typeface="Menlo" panose="020B0609030804020204" pitchFamily="49" charset="0"/>
                <a:ea typeface="Menlo" panose="020B0609030804020204" pitchFamily="49" charset="0"/>
                <a:cs typeface="Menlo" panose="020B0609030804020204" pitchFamily="49" charset="0"/>
              </a:rPr>
              <a:t> = </a:t>
            </a:r>
            <a:r>
              <a:rPr lang="nl-BE" sz="1800" b="0" dirty="0">
                <a:solidFill>
                  <a:srgbClr val="0070C0"/>
                </a:solidFill>
                <a:latin typeface="Menlo" panose="020B0609030804020204" pitchFamily="49" charset="0"/>
                <a:ea typeface="Menlo" panose="020B0609030804020204" pitchFamily="49" charset="0"/>
                <a:cs typeface="Menlo" panose="020B0609030804020204" pitchFamily="49" charset="0"/>
              </a:rPr>
              <a:t>function</a:t>
            </a:r>
            <a:r>
              <a:rPr lang="nl-BE" sz="1800" b="0" dirty="0">
                <a:latin typeface="Menlo" panose="020B0609030804020204" pitchFamily="49" charset="0"/>
                <a:ea typeface="Menlo" panose="020B0609030804020204" pitchFamily="49" charset="0"/>
                <a:cs typeface="Menlo" panose="020B0609030804020204" pitchFamily="49" charset="0"/>
              </a:rPr>
              <a:t>() { … }; </a:t>
            </a:r>
            <a:r>
              <a:rPr lang="nl-BE" sz="1600" b="0" dirty="0">
                <a:solidFill>
                  <a:srgbClr val="00B050"/>
                </a:solidFill>
                <a:latin typeface="Menlo" panose="020B0609030804020204" pitchFamily="49" charset="0"/>
                <a:ea typeface="Menlo" panose="020B0609030804020204" pitchFamily="49" charset="0"/>
                <a:cs typeface="Menlo" panose="020B0609030804020204" pitchFamily="49" charset="0"/>
              </a:rPr>
              <a:t>// Wijzig de URL eens bijvoorbeeld</a:t>
            </a:r>
            <a:endParaRPr lang="nl-BE" sz="1800" b="0" dirty="0">
              <a:solidFill>
                <a:srgbClr val="00B050"/>
              </a:solidFill>
              <a:latin typeface="Menlo" panose="020B0609030804020204" pitchFamily="49" charset="0"/>
              <a:ea typeface="Menlo" panose="020B0609030804020204" pitchFamily="49" charset="0"/>
              <a:cs typeface="Menlo" panose="020B0609030804020204" pitchFamily="49" charset="0"/>
            </a:endParaRPr>
          </a:p>
          <a:p>
            <a:pPr marL="457200" indent="-457200">
              <a:lnSpc>
                <a:spcPct val="130000"/>
              </a:lnSpc>
              <a:buFont typeface="Arial" panose="020B0604020202020204" pitchFamily="34" charset="0"/>
              <a:buChar char="•"/>
            </a:pPr>
            <a:endParaRPr lang="nl-BE" sz="2400" b="0" dirty="0"/>
          </a:p>
          <a:p>
            <a:pPr marL="457200" indent="-457200">
              <a:lnSpc>
                <a:spcPct val="130000"/>
              </a:lnSpc>
              <a:buFont typeface="Arial" panose="020B0604020202020204" pitchFamily="34" charset="0"/>
              <a:buChar char="•"/>
            </a:pPr>
            <a:endParaRPr lang="nl-BE" sz="2400" b="0" dirty="0"/>
          </a:p>
          <a:p>
            <a:pPr marL="457200" indent="-457200">
              <a:lnSpc>
                <a:spcPct val="130000"/>
              </a:lnSpc>
              <a:buFont typeface="Arial" panose="020B0604020202020204" pitchFamily="34" charset="0"/>
              <a:buChar char="•"/>
            </a:pPr>
            <a:endParaRPr lang="nl-BE" sz="2400" b="0" dirty="0"/>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75</a:t>
            </a:fld>
            <a:endParaRPr lang="nl-BE"/>
          </a:p>
        </p:txBody>
      </p:sp>
      <p:pic>
        <p:nvPicPr>
          <p:cNvPr id="5" name="Afbeelding 4" descr="Afbeelding met tekst&#10;&#10;Automatisch gegenereerde beschrijving">
            <a:extLst>
              <a:ext uri="{FF2B5EF4-FFF2-40B4-BE49-F238E27FC236}">
                <a16:creationId xmlns:a16="http://schemas.microsoft.com/office/drawing/2014/main" id="{79D3CB84-44D2-9C43-8604-42D58805D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966" y="4740717"/>
            <a:ext cx="3748138" cy="478837"/>
          </a:xfrm>
          <a:prstGeom prst="rect">
            <a:avLst/>
          </a:prstGeom>
        </p:spPr>
      </p:pic>
      <p:pic>
        <p:nvPicPr>
          <p:cNvPr id="7" name="Afbeelding 6">
            <a:extLst>
              <a:ext uri="{FF2B5EF4-FFF2-40B4-BE49-F238E27FC236}">
                <a16:creationId xmlns:a16="http://schemas.microsoft.com/office/drawing/2014/main" id="{E8C3CD7D-23F3-8C42-9216-E850421E3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966" y="3138474"/>
            <a:ext cx="10261600" cy="1384300"/>
          </a:xfrm>
          <a:prstGeom prst="rect">
            <a:avLst/>
          </a:prstGeom>
        </p:spPr>
      </p:pic>
      <p:sp>
        <p:nvSpPr>
          <p:cNvPr id="2" name="Tekstvak 1">
            <a:extLst>
              <a:ext uri="{FF2B5EF4-FFF2-40B4-BE49-F238E27FC236}">
                <a16:creationId xmlns:a16="http://schemas.microsoft.com/office/drawing/2014/main" id="{6A9236E0-9065-FBE1-2894-89919328D54D}"/>
              </a:ext>
            </a:extLst>
          </p:cNvPr>
          <p:cNvSpPr txBox="1"/>
          <p:nvPr/>
        </p:nvSpPr>
        <p:spPr>
          <a:xfrm>
            <a:off x="1090966" y="5489468"/>
            <a:ext cx="10405607" cy="369332"/>
          </a:xfrm>
          <a:prstGeom prst="rect">
            <a:avLst/>
          </a:prstGeom>
          <a:noFill/>
        </p:spPr>
        <p:txBody>
          <a:bodyPr wrap="square" rtlCol="0">
            <a:spAutoFit/>
          </a:bodyPr>
          <a:lstStyle/>
          <a:p>
            <a:r>
              <a:rPr lang="nl-NL" dirty="0">
                <a:solidFill>
                  <a:srgbClr val="EC4B2F"/>
                </a:solidFill>
              </a:rPr>
              <a:t>MEER INFO </a:t>
            </a:r>
            <a:r>
              <a:rPr lang="nl-NL" dirty="0">
                <a:solidFill>
                  <a:srgbClr val="EC4B2F"/>
                </a:solidFill>
                <a:sym typeface="Wingdings" pitchFamily="2" charset="2"/>
              </a:rPr>
              <a:t> </a:t>
            </a:r>
            <a:r>
              <a:rPr lang="nl-NL" dirty="0" err="1">
                <a:solidFill>
                  <a:srgbClr val="EC4B2F"/>
                </a:solidFill>
              </a:rPr>
              <a:t>https</a:t>
            </a:r>
            <a:r>
              <a:rPr lang="nl-NL" dirty="0">
                <a:solidFill>
                  <a:srgbClr val="EC4B2F"/>
                </a:solidFill>
              </a:rPr>
              <a:t>://</a:t>
            </a:r>
            <a:r>
              <a:rPr lang="nl-NL" dirty="0" err="1">
                <a:solidFill>
                  <a:srgbClr val="EC4B2F"/>
                </a:solidFill>
              </a:rPr>
              <a:t>developer.mozilla.org</a:t>
            </a:r>
            <a:r>
              <a:rPr lang="nl-NL" dirty="0">
                <a:solidFill>
                  <a:srgbClr val="EC4B2F"/>
                </a:solidFill>
              </a:rPr>
              <a:t>/en-US/</a:t>
            </a:r>
            <a:r>
              <a:rPr lang="nl-NL" dirty="0" err="1">
                <a:solidFill>
                  <a:srgbClr val="EC4B2F"/>
                </a:solidFill>
              </a:rPr>
              <a:t>docs</a:t>
            </a:r>
            <a:r>
              <a:rPr lang="nl-NL" dirty="0">
                <a:solidFill>
                  <a:srgbClr val="EC4B2F"/>
                </a:solidFill>
              </a:rPr>
              <a:t>/Web/API/</a:t>
            </a:r>
            <a:r>
              <a:rPr lang="nl-NL" dirty="0" err="1">
                <a:solidFill>
                  <a:srgbClr val="EC4B2F"/>
                </a:solidFill>
              </a:rPr>
              <a:t>XMLHttpRequest</a:t>
            </a:r>
            <a:endParaRPr lang="nl-NL" dirty="0">
              <a:solidFill>
                <a:srgbClr val="EC4B2F"/>
              </a:solidFill>
            </a:endParaRPr>
          </a:p>
        </p:txBody>
      </p:sp>
      <p:sp>
        <p:nvSpPr>
          <p:cNvPr id="6" name="Tekstvak 5">
            <a:extLst>
              <a:ext uri="{FF2B5EF4-FFF2-40B4-BE49-F238E27FC236}">
                <a16:creationId xmlns:a16="http://schemas.microsoft.com/office/drawing/2014/main" id="{3B7076D5-5539-FCD1-3DF1-E4E0E34E5F43}"/>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750674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r>
              <a:rPr lang="nl-BE" dirty="0"/>
              <a:t>Voorbeeld extern JSON-bestand</a:t>
            </a:r>
            <a:br>
              <a:rPr lang="nl-BE" sz="2000" dirty="0"/>
            </a:br>
            <a:r>
              <a:rPr lang="nl-BE" sz="1200" dirty="0"/>
              <a:t>xhr_extern.html</a:t>
            </a: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76</a:t>
            </a:fld>
            <a:endParaRPr lang="nl-BE"/>
          </a:p>
        </p:txBody>
      </p:sp>
      <p:sp>
        <p:nvSpPr>
          <p:cNvPr id="11" name="Tekstvak 10">
            <a:extLst>
              <a:ext uri="{FF2B5EF4-FFF2-40B4-BE49-F238E27FC236}">
                <a16:creationId xmlns:a16="http://schemas.microsoft.com/office/drawing/2014/main" id="{6A0D25AF-3C25-4649-8B84-375970BBF67D}"/>
              </a:ext>
            </a:extLst>
          </p:cNvPr>
          <p:cNvSpPr txBox="1"/>
          <p:nvPr/>
        </p:nvSpPr>
        <p:spPr>
          <a:xfrm>
            <a:off x="6444743" y="1608723"/>
            <a:ext cx="3773497" cy="369332"/>
          </a:xfrm>
          <a:prstGeom prst="rect">
            <a:avLst/>
          </a:prstGeom>
          <a:noFill/>
        </p:spPr>
        <p:txBody>
          <a:bodyPr wrap="square" rtlCol="0">
            <a:spAutoFit/>
          </a:bodyPr>
          <a:lstStyle/>
          <a:p>
            <a:r>
              <a:rPr lang="nl-NL" dirty="0">
                <a:solidFill>
                  <a:srgbClr val="000000"/>
                </a:solidFill>
              </a:rPr>
              <a:t>JS-object verwerkt</a:t>
            </a:r>
          </a:p>
        </p:txBody>
      </p:sp>
      <p:sp>
        <p:nvSpPr>
          <p:cNvPr id="13" name="Tekstvak 12">
            <a:extLst>
              <a:ext uri="{FF2B5EF4-FFF2-40B4-BE49-F238E27FC236}">
                <a16:creationId xmlns:a16="http://schemas.microsoft.com/office/drawing/2014/main" id="{543C6BBF-124F-FC4A-8BD1-590700AA5A04}"/>
              </a:ext>
            </a:extLst>
          </p:cNvPr>
          <p:cNvSpPr txBox="1"/>
          <p:nvPr/>
        </p:nvSpPr>
        <p:spPr>
          <a:xfrm>
            <a:off x="822724" y="1624361"/>
            <a:ext cx="3773497" cy="369332"/>
          </a:xfrm>
          <a:prstGeom prst="rect">
            <a:avLst/>
          </a:prstGeom>
          <a:noFill/>
        </p:spPr>
        <p:txBody>
          <a:bodyPr wrap="square" rtlCol="0">
            <a:spAutoFit/>
          </a:bodyPr>
          <a:lstStyle/>
          <a:p>
            <a:r>
              <a:rPr lang="nl-NL" dirty="0">
                <a:solidFill>
                  <a:srgbClr val="000000"/>
                </a:solidFill>
              </a:rPr>
              <a:t>JS-object (na JSON verwerking)</a:t>
            </a:r>
          </a:p>
        </p:txBody>
      </p:sp>
      <p:sp>
        <p:nvSpPr>
          <p:cNvPr id="6" name="Tekstvak 5">
            <a:extLst>
              <a:ext uri="{FF2B5EF4-FFF2-40B4-BE49-F238E27FC236}">
                <a16:creationId xmlns:a16="http://schemas.microsoft.com/office/drawing/2014/main" id="{07723E09-838D-38CF-6B82-B07FBEE86EF0}"/>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pic>
        <p:nvPicPr>
          <p:cNvPr id="9" name="Afbeelding 8">
            <a:extLst>
              <a:ext uri="{FF2B5EF4-FFF2-40B4-BE49-F238E27FC236}">
                <a16:creationId xmlns:a16="http://schemas.microsoft.com/office/drawing/2014/main" id="{56366786-0BB2-6627-2F08-0873A4E47A50}"/>
              </a:ext>
            </a:extLst>
          </p:cNvPr>
          <p:cNvPicPr>
            <a:picLocks noChangeAspect="1"/>
          </p:cNvPicPr>
          <p:nvPr/>
        </p:nvPicPr>
        <p:blipFill>
          <a:blip r:embed="rId2"/>
          <a:stretch>
            <a:fillRect/>
          </a:stretch>
        </p:blipFill>
        <p:spPr>
          <a:xfrm>
            <a:off x="822724" y="2245829"/>
            <a:ext cx="4532451" cy="2987810"/>
          </a:xfrm>
          <a:prstGeom prst="rect">
            <a:avLst/>
          </a:prstGeom>
        </p:spPr>
      </p:pic>
      <p:pic>
        <p:nvPicPr>
          <p:cNvPr id="10" name="Afbeelding 9">
            <a:extLst>
              <a:ext uri="{FF2B5EF4-FFF2-40B4-BE49-F238E27FC236}">
                <a16:creationId xmlns:a16="http://schemas.microsoft.com/office/drawing/2014/main" id="{CDBDA429-44DF-B291-A09B-BAB715728D34}"/>
              </a:ext>
            </a:extLst>
          </p:cNvPr>
          <p:cNvPicPr>
            <a:picLocks noChangeAspect="1"/>
          </p:cNvPicPr>
          <p:nvPr/>
        </p:nvPicPr>
        <p:blipFill>
          <a:blip r:embed="rId3"/>
          <a:stretch>
            <a:fillRect/>
          </a:stretch>
        </p:blipFill>
        <p:spPr>
          <a:xfrm>
            <a:off x="6444743" y="2177927"/>
            <a:ext cx="4291840" cy="3863435"/>
          </a:xfrm>
          <a:prstGeom prst="rect">
            <a:avLst/>
          </a:prstGeom>
        </p:spPr>
      </p:pic>
      <p:sp>
        <p:nvSpPr>
          <p:cNvPr id="12" name="Pijl links 11">
            <a:extLst>
              <a:ext uri="{FF2B5EF4-FFF2-40B4-BE49-F238E27FC236}">
                <a16:creationId xmlns:a16="http://schemas.microsoft.com/office/drawing/2014/main" id="{8F4E433B-6F12-13F3-3A64-0062060115A4}"/>
              </a:ext>
            </a:extLst>
          </p:cNvPr>
          <p:cNvSpPr/>
          <p:nvPr/>
        </p:nvSpPr>
        <p:spPr>
          <a:xfrm>
            <a:off x="5540730" y="3228757"/>
            <a:ext cx="718458" cy="636814"/>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41678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124F4-27F6-DB46-9855-BA4937FBAC71}"/>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1A62A7E6-A2D6-F5F4-1ACC-CE46E3EAB52E}"/>
              </a:ext>
            </a:extLst>
          </p:cNvPr>
          <p:cNvSpPr>
            <a:spLocks noGrp="1"/>
          </p:cNvSpPr>
          <p:nvPr>
            <p:ph type="title"/>
          </p:nvPr>
        </p:nvSpPr>
        <p:spPr/>
        <p:txBody>
          <a:bodyPr anchor="ctr">
            <a:normAutofit fontScale="90000"/>
          </a:bodyPr>
          <a:lstStyle/>
          <a:p>
            <a:r>
              <a:rPr lang="nl-BE" dirty="0"/>
              <a:t>Gebruik de </a:t>
            </a:r>
            <a:r>
              <a:rPr lang="nl-NL" dirty="0"/>
              <a:t>extensie</a:t>
            </a:r>
            <a:r>
              <a:rPr lang="nl-BE" dirty="0"/>
              <a:t> JSON Crack</a:t>
            </a:r>
            <a:br>
              <a:rPr lang="nl-BE" sz="2000" dirty="0"/>
            </a:br>
            <a:endParaRPr lang="nl-BE" sz="1200" dirty="0"/>
          </a:p>
        </p:txBody>
      </p:sp>
      <p:pic>
        <p:nvPicPr>
          <p:cNvPr id="7" name="Tijdelijke aanduiding voor inhoud 6">
            <a:extLst>
              <a:ext uri="{FF2B5EF4-FFF2-40B4-BE49-F238E27FC236}">
                <a16:creationId xmlns:a16="http://schemas.microsoft.com/office/drawing/2014/main" id="{907DE687-CC52-5D9B-6A81-8B1BFB0058F1}"/>
              </a:ext>
            </a:extLst>
          </p:cNvPr>
          <p:cNvPicPr>
            <a:picLocks noGrp="1" noChangeAspect="1"/>
          </p:cNvPicPr>
          <p:nvPr>
            <p:ph idx="1"/>
          </p:nvPr>
        </p:nvPicPr>
        <p:blipFill>
          <a:blip r:embed="rId2"/>
          <a:stretch>
            <a:fillRect/>
          </a:stretch>
        </p:blipFill>
        <p:spPr>
          <a:xfrm>
            <a:off x="677334" y="1718418"/>
            <a:ext cx="4600881" cy="2078078"/>
          </a:xfrm>
          <a:prstGeom prst="rect">
            <a:avLst/>
          </a:prstGeom>
        </p:spPr>
      </p:pic>
      <p:sp>
        <p:nvSpPr>
          <p:cNvPr id="4" name="Tijdelijke aanduiding voor dianummer 3">
            <a:extLst>
              <a:ext uri="{FF2B5EF4-FFF2-40B4-BE49-F238E27FC236}">
                <a16:creationId xmlns:a16="http://schemas.microsoft.com/office/drawing/2014/main" id="{E852F778-CC5E-B839-8BFD-2F55E68D10B0}"/>
              </a:ext>
            </a:extLst>
          </p:cNvPr>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77</a:t>
            </a:fld>
            <a:endParaRPr lang="nl-BE"/>
          </a:p>
        </p:txBody>
      </p:sp>
      <p:pic>
        <p:nvPicPr>
          <p:cNvPr id="5" name="Afbeelding 4">
            <a:extLst>
              <a:ext uri="{FF2B5EF4-FFF2-40B4-BE49-F238E27FC236}">
                <a16:creationId xmlns:a16="http://schemas.microsoft.com/office/drawing/2014/main" id="{19368B4E-9ABA-692E-3F40-2889C3AAEE32}"/>
              </a:ext>
            </a:extLst>
          </p:cNvPr>
          <p:cNvPicPr>
            <a:picLocks noChangeAspect="1"/>
          </p:cNvPicPr>
          <p:nvPr/>
        </p:nvPicPr>
        <p:blipFill>
          <a:blip r:embed="rId3"/>
          <a:stretch>
            <a:fillRect/>
          </a:stretch>
        </p:blipFill>
        <p:spPr>
          <a:xfrm>
            <a:off x="6458725" y="1718418"/>
            <a:ext cx="4947213" cy="4107686"/>
          </a:xfrm>
          <a:prstGeom prst="rect">
            <a:avLst/>
          </a:prstGeom>
        </p:spPr>
      </p:pic>
      <p:sp>
        <p:nvSpPr>
          <p:cNvPr id="15" name="Pijl links 14">
            <a:extLst>
              <a:ext uri="{FF2B5EF4-FFF2-40B4-BE49-F238E27FC236}">
                <a16:creationId xmlns:a16="http://schemas.microsoft.com/office/drawing/2014/main" id="{DDD0F1A2-6595-99A7-D38F-6FE8F698B9E4}"/>
              </a:ext>
            </a:extLst>
          </p:cNvPr>
          <p:cNvSpPr/>
          <p:nvPr/>
        </p:nvSpPr>
        <p:spPr>
          <a:xfrm>
            <a:off x="5505692" y="2624134"/>
            <a:ext cx="718458" cy="636814"/>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509872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3F8CE24-33D0-98C2-8351-5E5980E91A2B}"/>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FAC6B2C2-F133-C6F3-2618-E08EAF125D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80D9CBB4-3D26-A4A1-FFA4-3E7DE63D2A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CC0552E-FEE5-45CB-93D1-7212920B44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FDA9D64C-D885-87B1-A3E3-36CFD4D20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1" name="Rectangle 25">
              <a:extLst>
                <a:ext uri="{FF2B5EF4-FFF2-40B4-BE49-F238E27FC236}">
                  <a16:creationId xmlns:a16="http://schemas.microsoft.com/office/drawing/2014/main" id="{EB03A70E-0F9D-E334-B558-881B48350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2" name="Isosceles Triangle 51">
              <a:extLst>
                <a:ext uri="{FF2B5EF4-FFF2-40B4-BE49-F238E27FC236}">
                  <a16:creationId xmlns:a16="http://schemas.microsoft.com/office/drawing/2014/main" id="{1F9C4BC7-75B9-0426-41EC-7C2A5023F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3" name="Rectangle 27">
              <a:extLst>
                <a:ext uri="{FF2B5EF4-FFF2-40B4-BE49-F238E27FC236}">
                  <a16:creationId xmlns:a16="http://schemas.microsoft.com/office/drawing/2014/main" id="{09AEC6FC-CB48-DD49-4FA3-B82067AC0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4" name="Rectangle 28">
              <a:extLst>
                <a:ext uri="{FF2B5EF4-FFF2-40B4-BE49-F238E27FC236}">
                  <a16:creationId xmlns:a16="http://schemas.microsoft.com/office/drawing/2014/main" id="{7DA40A09-5E02-C3A5-9D83-59130F9B9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5" name="Rectangle 29">
              <a:extLst>
                <a:ext uri="{FF2B5EF4-FFF2-40B4-BE49-F238E27FC236}">
                  <a16:creationId xmlns:a16="http://schemas.microsoft.com/office/drawing/2014/main" id="{4095AE7E-D053-51BD-1B7A-7096F557D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6" name="Isosceles Triangle 55">
              <a:extLst>
                <a:ext uri="{FF2B5EF4-FFF2-40B4-BE49-F238E27FC236}">
                  <a16:creationId xmlns:a16="http://schemas.microsoft.com/office/drawing/2014/main" id="{5EA6B459-3E6D-EB74-4EB0-D0FCA00D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7" name="Isosceles Triangle 56">
              <a:extLst>
                <a:ext uri="{FF2B5EF4-FFF2-40B4-BE49-F238E27FC236}">
                  <a16:creationId xmlns:a16="http://schemas.microsoft.com/office/drawing/2014/main" id="{757A5149-3699-6C9D-3C56-66FE9E768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59" name="Rectangle 58">
            <a:extLst>
              <a:ext uri="{FF2B5EF4-FFF2-40B4-BE49-F238E27FC236}">
                <a16:creationId xmlns:a16="http://schemas.microsoft.com/office/drawing/2014/main" id="{F869ED75-2B61-505F-00FD-C9AE55B82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CD90A1AF-5B70-5A4D-631F-0E007B6525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052D72D8-8AF3-E258-1005-AE778A2803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67AE06DA-DD75-F1AC-6556-9823754F4F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4" name="Rectangle 25">
              <a:extLst>
                <a:ext uri="{FF2B5EF4-FFF2-40B4-BE49-F238E27FC236}">
                  <a16:creationId xmlns:a16="http://schemas.microsoft.com/office/drawing/2014/main" id="{5B50CB98-A132-8BD2-089C-DAB1229FF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5" name="Isosceles Triangle 64">
              <a:extLst>
                <a:ext uri="{FF2B5EF4-FFF2-40B4-BE49-F238E27FC236}">
                  <a16:creationId xmlns:a16="http://schemas.microsoft.com/office/drawing/2014/main" id="{17C39049-C160-36B3-2B19-0EADB5862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6" name="Rectangle 27">
              <a:extLst>
                <a:ext uri="{FF2B5EF4-FFF2-40B4-BE49-F238E27FC236}">
                  <a16:creationId xmlns:a16="http://schemas.microsoft.com/office/drawing/2014/main" id="{48DE71CE-9EBA-8D02-01AC-7D0E7BE6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cxnSp>
          <p:nvCxnSpPr>
            <p:cNvPr id="67" name="Straight Connector 66">
              <a:extLst>
                <a:ext uri="{FF2B5EF4-FFF2-40B4-BE49-F238E27FC236}">
                  <a16:creationId xmlns:a16="http://schemas.microsoft.com/office/drawing/2014/main" id="{F393B24D-858C-1534-0C9A-5834981582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8" name="Rectangle 29">
              <a:extLst>
                <a:ext uri="{FF2B5EF4-FFF2-40B4-BE49-F238E27FC236}">
                  <a16:creationId xmlns:a16="http://schemas.microsoft.com/office/drawing/2014/main" id="{7D3646FF-3868-ED58-C723-D46CFBD8B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9" name="Isosceles Triangle 68">
              <a:extLst>
                <a:ext uri="{FF2B5EF4-FFF2-40B4-BE49-F238E27FC236}">
                  <a16:creationId xmlns:a16="http://schemas.microsoft.com/office/drawing/2014/main" id="{47D49D98-F760-6A9E-144A-28D2BB14C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70" name="Isosceles Triangle 69">
              <a:extLst>
                <a:ext uri="{FF2B5EF4-FFF2-40B4-BE49-F238E27FC236}">
                  <a16:creationId xmlns:a16="http://schemas.microsoft.com/office/drawing/2014/main" id="{66E8DFCA-B72F-C3C1-6C61-3BC6055D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p:nvSpPr>
          <p:cNvPr id="7" name="Tijdelijke aanduiding voor tekst 6">
            <a:extLst>
              <a:ext uri="{FF2B5EF4-FFF2-40B4-BE49-F238E27FC236}">
                <a16:creationId xmlns:a16="http://schemas.microsoft.com/office/drawing/2014/main" id="{AA5EA178-2949-02AB-9B6A-0E6329ADC55A}"/>
              </a:ext>
            </a:extLst>
          </p:cNvPr>
          <p:cNvSpPr>
            <a:spLocks noGrp="1"/>
          </p:cNvSpPr>
          <p:nvPr>
            <p:ph type="body" idx="1"/>
          </p:nvPr>
        </p:nvSpPr>
        <p:spPr>
          <a:xfrm>
            <a:off x="1507067" y="4050833"/>
            <a:ext cx="7766936" cy="1096899"/>
          </a:xfrm>
        </p:spPr>
        <p:txBody>
          <a:bodyPr vert="horz" lIns="91440" tIns="45720" rIns="91440" bIns="45720" rtlCol="0" anchor="t">
            <a:normAutofit/>
          </a:bodyPr>
          <a:lstStyle/>
          <a:p>
            <a:pPr algn="r"/>
            <a:r>
              <a:rPr lang="en-US" sz="1800" dirty="0">
                <a:solidFill>
                  <a:srgbClr val="FFFFFF"/>
                </a:solidFill>
              </a:rPr>
              <a:t>fetch - promise </a:t>
            </a:r>
          </a:p>
          <a:p>
            <a:pPr algn="r"/>
            <a:endParaRPr lang="en-US" sz="1800" dirty="0">
              <a:solidFill>
                <a:srgbClr val="FFFFFF"/>
              </a:solidFill>
            </a:endParaRPr>
          </a:p>
        </p:txBody>
      </p:sp>
      <p:sp>
        <p:nvSpPr>
          <p:cNvPr id="6" name="Titel 5">
            <a:extLst>
              <a:ext uri="{FF2B5EF4-FFF2-40B4-BE49-F238E27FC236}">
                <a16:creationId xmlns:a16="http://schemas.microsoft.com/office/drawing/2014/main" id="{A30AC022-4757-D5CE-183C-1B7A4452076F}"/>
              </a:ext>
            </a:extLst>
          </p:cNvPr>
          <p:cNvSpPr>
            <a:spLocks noGrp="1"/>
          </p:cNvSpPr>
          <p:nvPr>
            <p:ph type="title"/>
          </p:nvPr>
        </p:nvSpPr>
        <p:spPr>
          <a:xfrm>
            <a:off x="1507067" y="1267012"/>
            <a:ext cx="7766936" cy="2783824"/>
          </a:xfrm>
        </p:spPr>
        <p:txBody>
          <a:bodyPr vert="horz" lIns="91440" tIns="45720" rIns="91440" bIns="45720" rtlCol="0" anchor="b">
            <a:normAutofit/>
          </a:bodyPr>
          <a:lstStyle/>
          <a:p>
            <a:pPr algn="r"/>
            <a:r>
              <a:rPr lang="en-US" sz="5400" dirty="0">
                <a:solidFill>
                  <a:srgbClr val="FFFFFF"/>
                </a:solidFill>
              </a:rPr>
              <a:t>fetch</a:t>
            </a:r>
          </a:p>
        </p:txBody>
      </p:sp>
      <p:sp>
        <p:nvSpPr>
          <p:cNvPr id="5" name="Tijdelijke aanduiding voor dianummer 4">
            <a:extLst>
              <a:ext uri="{FF2B5EF4-FFF2-40B4-BE49-F238E27FC236}">
                <a16:creationId xmlns:a16="http://schemas.microsoft.com/office/drawing/2014/main" id="{2159EF1B-8153-5EFA-0494-B9CD4F2391F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kern="1200">
                <a:solidFill>
                  <a:srgbClr val="FFFFFF"/>
                </a:solidFill>
                <a:latin typeface="+mn-lt"/>
                <a:ea typeface="+mn-ea"/>
                <a:cs typeface="+mn-cs"/>
              </a:rPr>
              <a:pPr>
                <a:spcAft>
                  <a:spcPts val="600"/>
                </a:spcAft>
              </a:pPr>
              <a:t>78</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15802647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dirty="0"/>
              <a:t>FETCH api	</a:t>
            </a:r>
            <a:endParaRPr lang="nl-BE" sz="1300" dirty="0"/>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p:txBody>
          <a:bodyPr>
            <a:normAutofit/>
          </a:bodyPr>
          <a:lstStyle/>
          <a:p>
            <a:pPr>
              <a:lnSpc>
                <a:spcPct val="110000"/>
              </a:lnSpc>
            </a:pPr>
            <a:r>
              <a:rPr lang="nl-BE" sz="2800" b="0" dirty="0">
                <a:latin typeface="Verdana" panose="020B0604030504040204" pitchFamily="34" charset="0"/>
                <a:ea typeface="Verdana" panose="020B0604030504040204" pitchFamily="34" charset="0"/>
                <a:cs typeface="Verdana" panose="020B0604030504040204" pitchFamily="34" charset="0"/>
              </a:rPr>
              <a:t>Een </a:t>
            </a:r>
            <a:r>
              <a:rPr lang="nl-BE"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modernere</a:t>
            </a:r>
            <a:r>
              <a:rPr lang="nl-BE" sz="2800" b="0" dirty="0">
                <a:latin typeface="Verdana" panose="020B0604030504040204" pitchFamily="34" charset="0"/>
                <a:ea typeface="Verdana" panose="020B0604030504040204" pitchFamily="34" charset="0"/>
                <a:cs typeface="Verdana" panose="020B0604030504040204" pitchFamily="34" charset="0"/>
              </a:rPr>
              <a:t> manier om </a:t>
            </a:r>
            <a:r>
              <a:rPr lang="nl-BE"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HTTP requests </a:t>
            </a:r>
            <a:r>
              <a:rPr lang="nl-BE" sz="2800" b="0" dirty="0">
                <a:latin typeface="Verdana" panose="020B0604030504040204" pitchFamily="34" charset="0"/>
                <a:ea typeface="Verdana" panose="020B0604030504040204" pitchFamily="34" charset="0"/>
                <a:cs typeface="Verdana" panose="020B0604030504040204" pitchFamily="34" charset="0"/>
              </a:rPr>
              <a:t>te maken</a:t>
            </a:r>
          </a:p>
          <a:p>
            <a:pPr>
              <a:lnSpc>
                <a:spcPct val="110000"/>
              </a:lnSpc>
            </a:pPr>
            <a:r>
              <a:rPr lang="nl-BE" sz="2800" b="0" dirty="0">
                <a:latin typeface="Verdana" panose="020B0604030504040204" pitchFamily="34" charset="0"/>
                <a:ea typeface="Verdana" panose="020B0604030504040204" pitchFamily="34" charset="0"/>
                <a:cs typeface="Verdana" panose="020B0604030504040204" pitchFamily="34" charset="0"/>
              </a:rPr>
              <a:t>We kunnen een HTTP requests maken om:</a:t>
            </a:r>
          </a:p>
          <a:p>
            <a:pPr lvl="1">
              <a:lnSpc>
                <a:spcPct val="110000"/>
              </a:lnSpc>
            </a:pPr>
            <a:r>
              <a:rPr lang="nl-BE" sz="2200" b="0" dirty="0">
                <a:latin typeface="Verdana" panose="020B0604030504040204" pitchFamily="34" charset="0"/>
                <a:ea typeface="Verdana" panose="020B0604030504040204" pitchFamily="34" charset="0"/>
                <a:cs typeface="Verdana" panose="020B0604030504040204" pitchFamily="34" charset="0"/>
              </a:rPr>
              <a:t>een bestelling te plaatsen, winkelwagen updaten…</a:t>
            </a:r>
          </a:p>
          <a:p>
            <a:pPr lvl="1">
              <a:lnSpc>
                <a:spcPct val="110000"/>
              </a:lnSpc>
            </a:pPr>
            <a:r>
              <a:rPr lang="nl-BE" sz="2200" b="0" dirty="0">
                <a:latin typeface="Verdana" panose="020B0604030504040204" pitchFamily="34" charset="0"/>
                <a:ea typeface="Verdana" panose="020B0604030504040204" pitchFamily="34" charset="0"/>
                <a:cs typeface="Verdana" panose="020B0604030504040204" pitchFamily="34" charset="0"/>
              </a:rPr>
              <a:t>informatie opvragen, vernieuwen…</a:t>
            </a:r>
          </a:p>
          <a:p>
            <a:pPr lvl="1">
              <a:lnSpc>
                <a:spcPct val="110000"/>
              </a:lnSpc>
            </a:pPr>
            <a:r>
              <a:rPr lang="nl-BE" sz="2200" b="0" dirty="0">
                <a:latin typeface="Verdana" panose="020B0604030504040204" pitchFamily="34" charset="0"/>
                <a:ea typeface="Verdana" panose="020B0604030504040204" pitchFamily="34" charset="0"/>
                <a:cs typeface="Verdana" panose="020B0604030504040204" pitchFamily="34" charset="0"/>
              </a:rPr>
              <a:t>bestanden opladen, downloaden, verwerken…</a:t>
            </a:r>
          </a:p>
          <a:p>
            <a:pPr lvl="1">
              <a:lnSpc>
                <a:spcPct val="110000"/>
              </a:lnSpc>
            </a:pPr>
            <a:r>
              <a:rPr lang="nl-BE" sz="2200" b="0" dirty="0">
                <a:latin typeface="Verdana" panose="020B0604030504040204" pitchFamily="34" charset="0"/>
                <a:ea typeface="Verdana" panose="020B0604030504040204" pitchFamily="34" charset="0"/>
                <a:cs typeface="Verdana" panose="020B0604030504040204" pitchFamily="34" charset="0"/>
              </a:rPr>
              <a:t>… en dit allemaal </a:t>
            </a:r>
            <a:r>
              <a:rPr lang="nl-BE" sz="2200" b="0" dirty="0">
                <a:solidFill>
                  <a:schemeClr val="accent1"/>
                </a:solidFill>
                <a:latin typeface="Verdana" panose="020B0604030504040204" pitchFamily="34" charset="0"/>
                <a:ea typeface="Verdana" panose="020B0604030504040204" pitchFamily="34" charset="0"/>
                <a:cs typeface="Verdana" panose="020B0604030504040204" pitchFamily="34" charset="0"/>
              </a:rPr>
              <a:t>zonder</a:t>
            </a:r>
            <a:r>
              <a:rPr lang="nl-BE" sz="2200" b="0" dirty="0">
                <a:latin typeface="Verdana" panose="020B0604030504040204" pitchFamily="34" charset="0"/>
                <a:ea typeface="Verdana" panose="020B0604030504040204" pitchFamily="34" charset="0"/>
                <a:cs typeface="Verdana" panose="020B0604030504040204" pitchFamily="34" charset="0"/>
              </a:rPr>
              <a:t> de </a:t>
            </a:r>
            <a:r>
              <a:rPr lang="nl-BE" sz="2200" b="0" dirty="0">
                <a:solidFill>
                  <a:schemeClr val="accent1"/>
                </a:solidFill>
                <a:latin typeface="Verdana" panose="020B0604030504040204" pitchFamily="34" charset="0"/>
                <a:ea typeface="Verdana" panose="020B0604030504040204" pitchFamily="34" charset="0"/>
                <a:cs typeface="Verdana" panose="020B0604030504040204" pitchFamily="34" charset="0"/>
              </a:rPr>
              <a:t>pagina opnieuw te laden</a:t>
            </a:r>
            <a:r>
              <a:rPr lang="nl-BE" sz="2200" b="0" dirty="0">
                <a:latin typeface="Verdana" panose="020B0604030504040204" pitchFamily="34" charset="0"/>
                <a:ea typeface="Verdana" panose="020B0604030504040204" pitchFamily="34" charset="0"/>
                <a:cs typeface="Verdana" panose="020B0604030504040204" pitchFamily="34" charset="0"/>
              </a:rPr>
              <a:t>!</a:t>
            </a:r>
          </a:p>
          <a:p>
            <a:pPr>
              <a:lnSpc>
                <a:spcPct val="110000"/>
              </a:lnSpc>
            </a:pPr>
            <a:r>
              <a:rPr lang="nl-BE" sz="2800" b="0" dirty="0"/>
              <a:t>De methode </a:t>
            </a:r>
            <a:r>
              <a:rPr lang="nl-BE" sz="2800" b="0" dirty="0">
                <a:solidFill>
                  <a:schemeClr val="accent1"/>
                </a:solidFill>
              </a:rPr>
              <a:t>fetch() </a:t>
            </a:r>
            <a:r>
              <a:rPr lang="nl-BE" sz="2800" b="0" dirty="0"/>
              <a:t>is </a:t>
            </a:r>
            <a:r>
              <a:rPr lang="nl-BE" sz="2800" b="0" dirty="0">
                <a:solidFill>
                  <a:schemeClr val="accent1"/>
                </a:solidFill>
              </a:rPr>
              <a:t>modern</a:t>
            </a:r>
            <a:r>
              <a:rPr lang="nl-BE" sz="2800" b="0" dirty="0"/>
              <a:t> en </a:t>
            </a:r>
            <a:r>
              <a:rPr lang="nl-BE" sz="2800" b="0" dirty="0">
                <a:solidFill>
                  <a:schemeClr val="accent1"/>
                </a:solidFill>
              </a:rPr>
              <a:t>veelzijdig</a:t>
            </a: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79</a:t>
            </a:fld>
            <a:endParaRPr lang="nl-BE"/>
          </a:p>
        </p:txBody>
      </p:sp>
    </p:spTree>
    <p:extLst>
      <p:ext uri="{BB962C8B-B14F-4D97-AF65-F5344CB8AC3E}">
        <p14:creationId xmlns:p14="http://schemas.microsoft.com/office/powerpoint/2010/main" val="3651385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067D974-1CCC-41C7-8DE8-BBF09DAB2568}"/>
              </a:ext>
            </a:extLst>
          </p:cNvPr>
          <p:cNvSpPr>
            <a:spLocks noGrp="1"/>
          </p:cNvSpPr>
          <p:nvPr>
            <p:ph type="title"/>
          </p:nvPr>
        </p:nvSpPr>
        <p:spPr/>
        <p:txBody>
          <a:bodyPr/>
          <a:lstStyle/>
          <a:p>
            <a:r>
              <a:rPr lang="nl-BE" dirty="0"/>
              <a:t>EventListener</a:t>
            </a:r>
            <a:endParaRPr lang="nl-BE" sz="1200" dirty="0"/>
          </a:p>
        </p:txBody>
      </p:sp>
      <p:sp>
        <p:nvSpPr>
          <p:cNvPr id="2" name="Tijdelijke aanduiding voor inhoud 1">
            <a:extLst>
              <a:ext uri="{FF2B5EF4-FFF2-40B4-BE49-F238E27FC236}">
                <a16:creationId xmlns:a16="http://schemas.microsoft.com/office/drawing/2014/main" id="{AE08D855-C5B6-4585-83D0-466195027644}"/>
              </a:ext>
            </a:extLst>
          </p:cNvPr>
          <p:cNvSpPr>
            <a:spLocks noGrp="1"/>
          </p:cNvSpPr>
          <p:nvPr>
            <p:ph idx="1"/>
          </p:nvPr>
        </p:nvSpPr>
        <p:spPr>
          <a:xfrm>
            <a:off x="677333" y="1480009"/>
            <a:ext cx="9300043" cy="4561354"/>
          </a:xfrm>
        </p:spPr>
        <p:txBody>
          <a:bodyPr/>
          <a:lstStyle/>
          <a:p>
            <a:r>
              <a:rPr lang="nl-BE" dirty="0"/>
              <a:t>De </a:t>
            </a:r>
            <a:r>
              <a:rPr lang="nl-BE" b="1" dirty="0" err="1"/>
              <a:t>addEventListener</a:t>
            </a:r>
            <a:r>
              <a:rPr lang="nl-BE" dirty="0"/>
              <a:t>() methode koppelt een </a:t>
            </a:r>
            <a:r>
              <a:rPr lang="nl-BE" b="1" dirty="0" err="1"/>
              <a:t>eventhandler</a:t>
            </a:r>
            <a:r>
              <a:rPr lang="nl-BE" dirty="0"/>
              <a:t> aan het opgegeven element</a:t>
            </a:r>
          </a:p>
          <a:p>
            <a:endParaRPr lang="nl-BE" dirty="0"/>
          </a:p>
        </p:txBody>
      </p:sp>
      <p:sp>
        <p:nvSpPr>
          <p:cNvPr id="4" name="Tijdelijke aanduiding voor dianummer 3">
            <a:extLst>
              <a:ext uri="{FF2B5EF4-FFF2-40B4-BE49-F238E27FC236}">
                <a16:creationId xmlns:a16="http://schemas.microsoft.com/office/drawing/2014/main" id="{DF46E90E-3AE5-4FE4-B785-3188CEED9143}"/>
              </a:ext>
            </a:extLst>
          </p:cNvPr>
          <p:cNvSpPr>
            <a:spLocks noGrp="1"/>
          </p:cNvSpPr>
          <p:nvPr>
            <p:ph type="sldNum" sz="quarter" idx="12"/>
          </p:nvPr>
        </p:nvSpPr>
        <p:spPr/>
        <p:txBody>
          <a:bodyPr/>
          <a:lstStyle/>
          <a:p>
            <a:fld id="{31EF2F79-9DA9-4660-849C-6BEF883F7698}" type="slidenum">
              <a:rPr lang="nl-BE" smtClean="0"/>
              <a:t>8</a:t>
            </a:fld>
            <a:endParaRPr lang="nl-BE"/>
          </a:p>
        </p:txBody>
      </p:sp>
      <p:pic>
        <p:nvPicPr>
          <p:cNvPr id="5" name="Afbeelding 4">
            <a:extLst>
              <a:ext uri="{FF2B5EF4-FFF2-40B4-BE49-F238E27FC236}">
                <a16:creationId xmlns:a16="http://schemas.microsoft.com/office/drawing/2014/main" id="{5895EBD4-F110-1056-3199-754411B4C758}"/>
              </a:ext>
            </a:extLst>
          </p:cNvPr>
          <p:cNvPicPr>
            <a:picLocks noChangeAspect="1"/>
          </p:cNvPicPr>
          <p:nvPr/>
        </p:nvPicPr>
        <p:blipFill>
          <a:blip r:embed="rId3"/>
          <a:stretch>
            <a:fillRect/>
          </a:stretch>
        </p:blipFill>
        <p:spPr>
          <a:xfrm>
            <a:off x="2326520" y="1899193"/>
            <a:ext cx="6503335" cy="4782877"/>
          </a:xfrm>
          <a:prstGeom prst="rect">
            <a:avLst/>
          </a:prstGeom>
        </p:spPr>
      </p:pic>
    </p:spTree>
    <p:extLst>
      <p:ext uri="{BB962C8B-B14F-4D97-AF65-F5344CB8AC3E}">
        <p14:creationId xmlns:p14="http://schemas.microsoft.com/office/powerpoint/2010/main" val="1820444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pPr>
              <a:lnSpc>
                <a:spcPct val="100000"/>
              </a:lnSpc>
            </a:pPr>
            <a:r>
              <a:rPr lang="nl-BE" dirty="0"/>
              <a:t>FETCH api	</a:t>
            </a:r>
            <a:br>
              <a:rPr lang="nl-BE" dirty="0"/>
            </a:br>
            <a:r>
              <a:rPr lang="nl-BE" sz="1300" dirty="0"/>
              <a:t>fetch_simpel.html</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a:xfrm>
            <a:off x="677334" y="1480009"/>
            <a:ext cx="9334767" cy="4561354"/>
          </a:xfrm>
        </p:spPr>
        <p:txBody>
          <a:bodyPr>
            <a:normAutofit fontScale="92500"/>
          </a:bodyPr>
          <a:lstStyle/>
          <a:p>
            <a:pPr>
              <a:lnSpc>
                <a:spcPct val="110000"/>
              </a:lnSpc>
            </a:pPr>
            <a:r>
              <a:rPr lang="nl-BE" sz="2600" b="0" dirty="0">
                <a:latin typeface="Verdana" panose="020B0604030504040204" pitchFamily="34" charset="0"/>
                <a:ea typeface="Verdana" panose="020B0604030504040204" pitchFamily="34" charset="0"/>
                <a:cs typeface="Verdana" panose="020B0604030504040204" pitchFamily="34" charset="0"/>
              </a:rPr>
              <a:t>De basis </a:t>
            </a:r>
            <a:r>
              <a:rPr lang="nl-BE" sz="2600" b="0" dirty="0">
                <a:solidFill>
                  <a:schemeClr val="accent1"/>
                </a:solidFill>
                <a:latin typeface="Verdana" panose="020B0604030504040204" pitchFamily="34" charset="0"/>
                <a:ea typeface="Verdana" panose="020B0604030504040204" pitchFamily="34" charset="0"/>
                <a:cs typeface="Verdana" panose="020B0604030504040204" pitchFamily="34" charset="0"/>
              </a:rPr>
              <a:t>syntax</a:t>
            </a:r>
            <a:r>
              <a:rPr lang="nl-BE" sz="2600" b="0" dirty="0">
                <a:latin typeface="Verdana" panose="020B0604030504040204" pitchFamily="34" charset="0"/>
                <a:ea typeface="Verdana" panose="020B0604030504040204" pitchFamily="34" charset="0"/>
                <a:cs typeface="Verdana" panose="020B0604030504040204" pitchFamily="34" charset="0"/>
              </a:rPr>
              <a:t> voor een </a:t>
            </a:r>
            <a:r>
              <a:rPr lang="nl-BE" sz="2600" b="0" dirty="0">
                <a:solidFill>
                  <a:schemeClr val="accent1"/>
                </a:solidFill>
                <a:latin typeface="Verdana" panose="020B0604030504040204" pitchFamily="34" charset="0"/>
                <a:ea typeface="Verdana" panose="020B0604030504040204" pitchFamily="34" charset="0"/>
                <a:cs typeface="Verdana" panose="020B0604030504040204" pitchFamily="34" charset="0"/>
              </a:rPr>
              <a:t>fetch</a:t>
            </a:r>
            <a:r>
              <a:rPr lang="nl-BE" sz="2600" b="0" dirty="0">
                <a:latin typeface="Verdana" panose="020B0604030504040204" pitchFamily="34" charset="0"/>
                <a:ea typeface="Verdana" panose="020B0604030504040204" pitchFamily="34" charset="0"/>
                <a:cs typeface="Verdana" panose="020B0604030504040204" pitchFamily="34" charset="0"/>
              </a:rPr>
              <a:t> </a:t>
            </a:r>
            <a:r>
              <a:rPr lang="nl-BE" sz="2600" b="0" dirty="0">
                <a:solidFill>
                  <a:schemeClr val="accent1"/>
                </a:solidFill>
                <a:latin typeface="Verdana" panose="020B0604030504040204" pitchFamily="34" charset="0"/>
                <a:ea typeface="Verdana" panose="020B0604030504040204" pitchFamily="34" charset="0"/>
                <a:cs typeface="Verdana" panose="020B0604030504040204" pitchFamily="34" charset="0"/>
              </a:rPr>
              <a:t>request</a:t>
            </a:r>
            <a:r>
              <a:rPr lang="nl-BE" sz="2600" b="0" dirty="0">
                <a:latin typeface="Verdana" panose="020B0604030504040204" pitchFamily="34" charset="0"/>
                <a:ea typeface="Verdana" panose="020B0604030504040204" pitchFamily="34" charset="0"/>
                <a:cs typeface="Verdana" panose="020B0604030504040204" pitchFamily="34" charset="0"/>
              </a:rPr>
              <a:t> is:</a:t>
            </a:r>
          </a:p>
          <a:p>
            <a:pPr marL="0" lvl="1" indent="0">
              <a:lnSpc>
                <a:spcPct val="110000"/>
              </a:lnSpc>
              <a:buNone/>
            </a:pPr>
            <a:r>
              <a:rPr lang="nl-BE" sz="2200" dirty="0">
                <a:solidFill>
                  <a:srgbClr val="00B0F0"/>
                </a:solidFill>
                <a:latin typeface="Menlo" panose="020B0609030804020204" pitchFamily="49" charset="0"/>
                <a:ea typeface="Menlo" panose="020B0609030804020204" pitchFamily="49" charset="0"/>
                <a:cs typeface="Menlo" panose="020B0609030804020204" pitchFamily="49" charset="0"/>
              </a:rPr>
              <a:t>	</a:t>
            </a:r>
            <a:r>
              <a:rPr lang="nl-BE" sz="2200" b="0" dirty="0">
                <a:solidFill>
                  <a:srgbClr val="00B0F0"/>
                </a:solidFill>
                <a:latin typeface="Menlo" panose="020B0609030804020204" pitchFamily="49" charset="0"/>
                <a:ea typeface="Menlo" panose="020B0609030804020204" pitchFamily="49" charset="0"/>
                <a:cs typeface="Menlo" panose="020B0609030804020204" pitchFamily="49" charset="0"/>
              </a:rPr>
              <a:t>let</a:t>
            </a:r>
            <a:r>
              <a:rPr lang="nl-BE" sz="2200" b="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nl-BE" sz="2200" b="0" dirty="0">
                <a:latin typeface="Menlo" panose="020B0609030804020204" pitchFamily="49" charset="0"/>
                <a:ea typeface="Menlo" panose="020B0609030804020204" pitchFamily="49" charset="0"/>
                <a:cs typeface="Menlo" panose="020B0609030804020204" pitchFamily="49" charset="0"/>
              </a:rPr>
              <a:t>promise = </a:t>
            </a:r>
            <a:r>
              <a:rPr lang="nl-BE" sz="2200" b="0" dirty="0">
                <a:solidFill>
                  <a:schemeClr val="accent1"/>
                </a:solidFill>
                <a:latin typeface="Menlo" panose="020B0609030804020204" pitchFamily="49" charset="0"/>
                <a:ea typeface="Menlo" panose="020B0609030804020204" pitchFamily="49" charset="0"/>
                <a:cs typeface="Menlo" panose="020B0609030804020204" pitchFamily="49" charset="0"/>
              </a:rPr>
              <a:t>fetch</a:t>
            </a:r>
            <a:r>
              <a:rPr lang="nl-BE" sz="2200" b="0" dirty="0">
                <a:latin typeface="Menlo" panose="020B0609030804020204" pitchFamily="49" charset="0"/>
                <a:ea typeface="Menlo" panose="020B0609030804020204" pitchFamily="49" charset="0"/>
                <a:cs typeface="Menlo" panose="020B0609030804020204" pitchFamily="49" charset="0"/>
              </a:rPr>
              <a:t>(url, {options</a:t>
            </a:r>
            <a:r>
              <a:rPr lang="nl-BE" sz="2200" dirty="0">
                <a:latin typeface="Menlo" panose="020B0609030804020204" pitchFamily="49" charset="0"/>
                <a:ea typeface="Menlo" panose="020B0609030804020204" pitchFamily="49" charset="0"/>
                <a:cs typeface="Menlo" panose="020B0609030804020204" pitchFamily="49" charset="0"/>
              </a:rPr>
              <a:t>}</a:t>
            </a:r>
            <a:r>
              <a:rPr lang="nl-BE" sz="2200" b="0" dirty="0">
                <a:latin typeface="Menlo" panose="020B0609030804020204" pitchFamily="49" charset="0"/>
                <a:ea typeface="Menlo" panose="020B0609030804020204" pitchFamily="49" charset="0"/>
                <a:cs typeface="Menlo" panose="020B0609030804020204" pitchFamily="49" charset="0"/>
              </a:rPr>
              <a:t>);</a:t>
            </a:r>
          </a:p>
          <a:p>
            <a:pPr>
              <a:lnSpc>
                <a:spcPct val="110000"/>
              </a:lnSpc>
            </a:pPr>
            <a:r>
              <a:rPr lang="nl-BE" sz="2600" b="0" dirty="0">
                <a:solidFill>
                  <a:schemeClr val="accent1"/>
                </a:solidFill>
                <a:latin typeface="Verdana" panose="020B0604030504040204" pitchFamily="34" charset="0"/>
                <a:ea typeface="Verdana" panose="020B0604030504040204" pitchFamily="34" charset="0"/>
                <a:cs typeface="Verdana" panose="020B0604030504040204" pitchFamily="34" charset="0"/>
              </a:rPr>
              <a:t>Zonder options </a:t>
            </a:r>
            <a:r>
              <a:rPr lang="nl-BE" sz="2600" b="0" dirty="0">
                <a:latin typeface="Verdana" panose="020B0604030504040204" pitchFamily="34" charset="0"/>
                <a:ea typeface="Verdana" panose="020B0604030504040204" pitchFamily="34" charset="0"/>
                <a:cs typeface="Verdana" panose="020B0604030504040204" pitchFamily="34" charset="0"/>
              </a:rPr>
              <a:t>is dit steeds een simpele </a:t>
            </a:r>
            <a:r>
              <a:rPr lang="nl-BE" sz="2600" b="0" dirty="0">
                <a:solidFill>
                  <a:schemeClr val="accent1"/>
                </a:solidFill>
                <a:latin typeface="Verdana" panose="020B0604030504040204" pitchFamily="34" charset="0"/>
                <a:ea typeface="Verdana" panose="020B0604030504040204" pitchFamily="34" charset="0"/>
                <a:cs typeface="Verdana" panose="020B0604030504040204" pitchFamily="34" charset="0"/>
              </a:rPr>
              <a:t>GET request</a:t>
            </a:r>
          </a:p>
          <a:p>
            <a:pPr lvl="1">
              <a:lnSpc>
                <a:spcPct val="110000"/>
              </a:lnSpc>
            </a:pPr>
            <a:r>
              <a:rPr lang="nl-BE" sz="2400" b="0" dirty="0">
                <a:latin typeface="Verdana" panose="020B0604030504040204" pitchFamily="34" charset="0"/>
                <a:ea typeface="Verdana" panose="020B0604030504040204" pitchFamily="34" charset="0"/>
                <a:cs typeface="Verdana" panose="020B0604030504040204" pitchFamily="34" charset="0"/>
              </a:rPr>
              <a:t>Dus gewoon inhoud downloaden van de gevraagde URL</a:t>
            </a:r>
          </a:p>
          <a:p>
            <a:pPr>
              <a:lnSpc>
                <a:spcPct val="110000"/>
              </a:lnSpc>
            </a:pPr>
            <a:r>
              <a:rPr lang="nl-BE" sz="2600" b="0" dirty="0">
                <a:latin typeface="Verdana" panose="020B0604030504040204" pitchFamily="34" charset="0"/>
                <a:ea typeface="Verdana" panose="020B0604030504040204" pitchFamily="34" charset="0"/>
                <a:cs typeface="Verdana" panose="020B0604030504040204" pitchFamily="34" charset="0"/>
              </a:rPr>
              <a:t>De </a:t>
            </a:r>
            <a:r>
              <a:rPr lang="nl-BE" sz="2600" dirty="0">
                <a:solidFill>
                  <a:schemeClr val="accent1"/>
                </a:solidFill>
                <a:latin typeface="Verdana" panose="020B0604030504040204" pitchFamily="34" charset="0"/>
                <a:ea typeface="Verdana" panose="020B0604030504040204" pitchFamily="34" charset="0"/>
                <a:cs typeface="Verdana" panose="020B0604030504040204" pitchFamily="34" charset="0"/>
              </a:rPr>
              <a:t>browser</a:t>
            </a:r>
            <a:r>
              <a:rPr lang="nl-BE" sz="2600" b="0" dirty="0">
                <a:solidFill>
                  <a:srgbClr val="EC4B2F"/>
                </a:solidFill>
                <a:latin typeface="Verdana" panose="020B0604030504040204" pitchFamily="34" charset="0"/>
                <a:ea typeface="Verdana" panose="020B0604030504040204" pitchFamily="34" charset="0"/>
                <a:cs typeface="Verdana" panose="020B0604030504040204" pitchFamily="34" charset="0"/>
              </a:rPr>
              <a:t> </a:t>
            </a:r>
            <a:r>
              <a:rPr lang="nl-BE" sz="2600" dirty="0">
                <a:solidFill>
                  <a:schemeClr val="accent1"/>
                </a:solidFill>
                <a:latin typeface="Verdana" panose="020B0604030504040204" pitchFamily="34" charset="0"/>
                <a:ea typeface="Verdana" panose="020B0604030504040204" pitchFamily="34" charset="0"/>
                <a:cs typeface="Verdana" panose="020B0604030504040204" pitchFamily="34" charset="0"/>
              </a:rPr>
              <a:t>start</a:t>
            </a:r>
            <a:r>
              <a:rPr lang="nl-BE" sz="2600" b="0" dirty="0">
                <a:solidFill>
                  <a:srgbClr val="EC4B2F"/>
                </a:solidFill>
                <a:latin typeface="Verdana" panose="020B0604030504040204" pitchFamily="34" charset="0"/>
                <a:ea typeface="Verdana" panose="020B0604030504040204" pitchFamily="34" charset="0"/>
                <a:cs typeface="Verdana" panose="020B0604030504040204" pitchFamily="34" charset="0"/>
              </a:rPr>
              <a:t> </a:t>
            </a:r>
            <a:r>
              <a:rPr lang="nl-BE" sz="2600" dirty="0">
                <a:solidFill>
                  <a:schemeClr val="accent1"/>
                </a:solidFill>
                <a:latin typeface="Verdana" panose="020B0604030504040204" pitchFamily="34" charset="0"/>
                <a:ea typeface="Verdana" panose="020B0604030504040204" pitchFamily="34" charset="0"/>
                <a:cs typeface="Verdana" panose="020B0604030504040204" pitchFamily="34" charset="0"/>
              </a:rPr>
              <a:t>het</a:t>
            </a:r>
            <a:r>
              <a:rPr lang="nl-BE" sz="2600" b="0" dirty="0">
                <a:solidFill>
                  <a:srgbClr val="EC4B2F"/>
                </a:solidFill>
                <a:latin typeface="Verdana" panose="020B0604030504040204" pitchFamily="34" charset="0"/>
                <a:ea typeface="Verdana" panose="020B0604030504040204" pitchFamily="34" charset="0"/>
                <a:cs typeface="Verdana" panose="020B0604030504040204" pitchFamily="34" charset="0"/>
              </a:rPr>
              <a:t> </a:t>
            </a:r>
            <a:r>
              <a:rPr lang="nl-BE" sz="2600" dirty="0">
                <a:solidFill>
                  <a:schemeClr val="accent1"/>
                </a:solidFill>
                <a:latin typeface="Verdana" panose="020B0604030504040204" pitchFamily="34" charset="0"/>
                <a:ea typeface="Verdana" panose="020B0604030504040204" pitchFamily="34" charset="0"/>
                <a:cs typeface="Verdana" panose="020B0604030504040204" pitchFamily="34" charset="0"/>
              </a:rPr>
              <a:t>verzoek</a:t>
            </a:r>
            <a:r>
              <a:rPr lang="nl-BE" sz="2600" b="0" dirty="0">
                <a:solidFill>
                  <a:srgbClr val="EC4B2F"/>
                </a:solidFill>
                <a:latin typeface="Verdana" panose="020B0604030504040204" pitchFamily="34" charset="0"/>
                <a:ea typeface="Verdana" panose="020B0604030504040204" pitchFamily="34" charset="0"/>
                <a:cs typeface="Verdana" panose="020B0604030504040204" pitchFamily="34" charset="0"/>
              </a:rPr>
              <a:t> </a:t>
            </a:r>
            <a:r>
              <a:rPr lang="nl-BE" sz="2600" b="0" dirty="0">
                <a:latin typeface="Verdana" panose="020B0604030504040204" pitchFamily="34" charset="0"/>
                <a:ea typeface="Verdana" panose="020B0604030504040204" pitchFamily="34" charset="0"/>
                <a:cs typeface="Verdana" panose="020B0604030504040204" pitchFamily="34" charset="0"/>
              </a:rPr>
              <a:t>meteen en geeft een </a:t>
            </a:r>
            <a:r>
              <a:rPr lang="nl-BE" sz="2600" dirty="0">
                <a:solidFill>
                  <a:schemeClr val="accent1"/>
                </a:solidFill>
                <a:latin typeface="Verdana" panose="020B0604030504040204" pitchFamily="34" charset="0"/>
                <a:ea typeface="Verdana" panose="020B0604030504040204" pitchFamily="34" charset="0"/>
                <a:cs typeface="Verdana" panose="020B0604030504040204" pitchFamily="34" charset="0"/>
              </a:rPr>
              <a:t>Promise</a:t>
            </a:r>
            <a:r>
              <a:rPr lang="nl-BE" sz="2600" b="0" dirty="0">
                <a:latin typeface="Verdana" panose="020B0604030504040204" pitchFamily="34" charset="0"/>
                <a:ea typeface="Verdana" panose="020B0604030504040204" pitchFamily="34" charset="0"/>
                <a:cs typeface="Verdana" panose="020B0604030504040204" pitchFamily="34" charset="0"/>
              </a:rPr>
              <a:t> terug</a:t>
            </a:r>
          </a:p>
          <a:p>
            <a:pPr marL="360000" lvl="2" indent="0">
              <a:buNone/>
            </a:pPr>
            <a:r>
              <a:rPr lang="nl-BE" sz="1500" b="0" dirty="0">
                <a:solidFill>
                  <a:srgbClr val="00B050"/>
                </a:solidFill>
                <a:latin typeface="Menlo" panose="020B0609030804020204" pitchFamily="49" charset="0"/>
                <a:ea typeface="Menlo" panose="020B0609030804020204" pitchFamily="49" charset="0"/>
                <a:cs typeface="Menlo" panose="020B0609030804020204" pitchFamily="49" charset="0"/>
              </a:rPr>
              <a:t>// We gebruiken hier de gratis en fake jsonplaceholder API om te testen</a:t>
            </a:r>
            <a:endParaRPr lang="nl-BE" sz="1700" b="0" dirty="0">
              <a:solidFill>
                <a:srgbClr val="00B050"/>
              </a:solidFill>
              <a:latin typeface="Menlo" panose="020B0609030804020204" pitchFamily="49" charset="0"/>
              <a:ea typeface="Menlo" panose="020B0609030804020204" pitchFamily="49" charset="0"/>
              <a:cs typeface="Menlo" panose="020B0609030804020204" pitchFamily="49" charset="0"/>
            </a:endParaRPr>
          </a:p>
          <a:p>
            <a:pPr marL="360000" lvl="2" indent="0">
              <a:buNone/>
            </a:pPr>
            <a:r>
              <a:rPr lang="nl-BE" sz="1500" b="0" dirty="0">
                <a:solidFill>
                  <a:srgbClr val="0070C0"/>
                </a:solidFill>
                <a:latin typeface="Menlo" panose="020B0609030804020204" pitchFamily="49" charset="0"/>
                <a:ea typeface="Menlo" panose="020B0609030804020204" pitchFamily="49" charset="0"/>
                <a:cs typeface="Menlo" panose="020B0609030804020204" pitchFamily="49" charset="0"/>
              </a:rPr>
              <a:t>fetch</a:t>
            </a:r>
            <a:r>
              <a:rPr lang="nl-BE" sz="1500" b="0" dirty="0">
                <a:latin typeface="Menlo" panose="020B0609030804020204" pitchFamily="49" charset="0"/>
                <a:ea typeface="Menlo" panose="020B0609030804020204" pitchFamily="49" charset="0"/>
                <a:cs typeface="Menlo" panose="020B0609030804020204" pitchFamily="49" charset="0"/>
              </a:rPr>
              <a:t>('</a:t>
            </a:r>
            <a:r>
              <a:rPr lang="nl-BE" sz="1500" b="0" dirty="0">
                <a:solidFill>
                  <a:srgbClr val="FFC000"/>
                </a:solidFill>
                <a:latin typeface="Menlo" panose="020B0609030804020204" pitchFamily="49" charset="0"/>
                <a:ea typeface="Menlo" panose="020B0609030804020204" pitchFamily="49" charset="0"/>
                <a:cs typeface="Menlo" panose="020B0609030804020204" pitchFamily="49" charset="0"/>
              </a:rPr>
              <a:t>https://jsonplaceholder.typicode.com/posts</a:t>
            </a:r>
            <a:r>
              <a:rPr lang="nl-BE" sz="1500" b="0" dirty="0">
                <a:latin typeface="Menlo" panose="020B0609030804020204" pitchFamily="49" charset="0"/>
                <a:ea typeface="Menlo" panose="020B0609030804020204" pitchFamily="49" charset="0"/>
                <a:cs typeface="Menlo" panose="020B0609030804020204" pitchFamily="49" charset="0"/>
              </a:rPr>
              <a:t>')</a:t>
            </a:r>
          </a:p>
          <a:p>
            <a:pPr marL="360000" lvl="2" indent="0">
              <a:buNone/>
            </a:pPr>
            <a:r>
              <a:rPr lang="nl-BE" sz="1500" b="0" dirty="0">
                <a:latin typeface="Menlo" panose="020B0609030804020204" pitchFamily="49" charset="0"/>
                <a:ea typeface="Menlo" panose="020B0609030804020204" pitchFamily="49" charset="0"/>
                <a:cs typeface="Menlo" panose="020B0609030804020204" pitchFamily="49" charset="0"/>
              </a:rPr>
              <a:t>	.</a:t>
            </a:r>
            <a:r>
              <a:rPr lang="nl-BE" sz="1500" b="0" dirty="0">
                <a:solidFill>
                  <a:srgbClr val="0070C0"/>
                </a:solidFill>
                <a:latin typeface="Menlo" panose="020B0609030804020204" pitchFamily="49" charset="0"/>
                <a:ea typeface="Menlo" panose="020B0609030804020204" pitchFamily="49" charset="0"/>
                <a:cs typeface="Menlo" panose="020B0609030804020204" pitchFamily="49" charset="0"/>
              </a:rPr>
              <a:t>then</a:t>
            </a:r>
            <a:r>
              <a:rPr lang="nl-BE" sz="1500" b="0" dirty="0">
                <a:latin typeface="Menlo" panose="020B0609030804020204" pitchFamily="49" charset="0"/>
                <a:ea typeface="Menlo" panose="020B0609030804020204" pitchFamily="49" charset="0"/>
                <a:cs typeface="Menlo" panose="020B0609030804020204" pitchFamily="49" charset="0"/>
              </a:rPr>
              <a:t>(response =&gt; response.</a:t>
            </a:r>
            <a:r>
              <a:rPr lang="nl-BE" sz="1500" b="0" dirty="0">
                <a:solidFill>
                  <a:srgbClr val="7030A0"/>
                </a:solidFill>
                <a:latin typeface="Menlo" panose="020B0609030804020204" pitchFamily="49" charset="0"/>
                <a:ea typeface="Menlo" panose="020B0609030804020204" pitchFamily="49" charset="0"/>
                <a:cs typeface="Menlo" panose="020B0609030804020204" pitchFamily="49" charset="0"/>
              </a:rPr>
              <a:t>json</a:t>
            </a:r>
            <a:r>
              <a:rPr lang="nl-BE" sz="1500" b="0" dirty="0">
                <a:latin typeface="Menlo" panose="020B0609030804020204" pitchFamily="49" charset="0"/>
                <a:ea typeface="Menlo" panose="020B0609030804020204" pitchFamily="49" charset="0"/>
                <a:cs typeface="Menlo" panose="020B0609030804020204" pitchFamily="49" charset="0"/>
              </a:rPr>
              <a:t>()) </a:t>
            </a:r>
            <a:r>
              <a:rPr lang="nl-BE" sz="1500" dirty="0">
                <a:solidFill>
                  <a:srgbClr val="00B050"/>
                </a:solidFill>
                <a:latin typeface="Menlo" panose="020B0609030804020204" pitchFamily="49" charset="0"/>
                <a:ea typeface="Menlo" panose="020B0609030804020204" pitchFamily="49" charset="0"/>
                <a:cs typeface="Menlo" panose="020B0609030804020204" pitchFamily="49" charset="0"/>
              </a:rPr>
              <a:t>// JSON → JS object</a:t>
            </a:r>
          </a:p>
          <a:p>
            <a:pPr marL="360000" lvl="2" indent="0">
              <a:buNone/>
            </a:pPr>
            <a:r>
              <a:rPr lang="nl-BE" sz="1500" b="0" dirty="0">
                <a:latin typeface="Menlo" panose="020B0609030804020204" pitchFamily="49" charset="0"/>
                <a:ea typeface="Menlo" panose="020B0609030804020204" pitchFamily="49" charset="0"/>
                <a:cs typeface="Menlo" panose="020B0609030804020204" pitchFamily="49" charset="0"/>
              </a:rPr>
              <a:t>	.</a:t>
            </a:r>
            <a:r>
              <a:rPr lang="nl-BE" sz="1500" b="0" dirty="0">
                <a:solidFill>
                  <a:srgbClr val="0070C0"/>
                </a:solidFill>
                <a:latin typeface="Menlo" panose="020B0609030804020204" pitchFamily="49" charset="0"/>
                <a:ea typeface="Menlo" panose="020B0609030804020204" pitchFamily="49" charset="0"/>
                <a:cs typeface="Menlo" panose="020B0609030804020204" pitchFamily="49" charset="0"/>
              </a:rPr>
              <a:t>then</a:t>
            </a:r>
            <a:r>
              <a:rPr lang="nl-BE" sz="1500" b="0" dirty="0">
                <a:latin typeface="Menlo" panose="020B0609030804020204" pitchFamily="49" charset="0"/>
                <a:ea typeface="Menlo" panose="020B0609030804020204" pitchFamily="49" charset="0"/>
                <a:cs typeface="Menlo" panose="020B0609030804020204" pitchFamily="49" charset="0"/>
              </a:rPr>
              <a:t>(json =&gt; toonData(json)); </a:t>
            </a:r>
            <a:r>
              <a:rPr lang="nl-BE" sz="1500" dirty="0">
                <a:solidFill>
                  <a:srgbClr val="00B050"/>
                </a:solidFill>
                <a:latin typeface="Menlo" panose="020B0609030804020204" pitchFamily="49" charset="0"/>
                <a:ea typeface="Menlo" panose="020B0609030804020204" pitchFamily="49" charset="0"/>
                <a:cs typeface="Menlo" panose="020B0609030804020204" pitchFamily="49" charset="0"/>
              </a:rPr>
              <a:t>// We sturen data naar de functie toonData</a:t>
            </a: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80</a:t>
            </a:fld>
            <a:endParaRPr lang="nl-BE"/>
          </a:p>
        </p:txBody>
      </p:sp>
      <p:sp>
        <p:nvSpPr>
          <p:cNvPr id="5" name="Tekstvak 4">
            <a:extLst>
              <a:ext uri="{FF2B5EF4-FFF2-40B4-BE49-F238E27FC236}">
                <a16:creationId xmlns:a16="http://schemas.microsoft.com/office/drawing/2014/main" id="{4EF3E48B-EF91-FB13-E707-8F352B602824}"/>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780753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B73BC-4384-D88B-1B81-1CE91233A244}"/>
            </a:ext>
          </a:extLst>
        </p:cNvPr>
        <p:cNvGrpSpPr/>
        <p:nvPr/>
      </p:nvGrpSpPr>
      <p:grpSpPr>
        <a:xfrm>
          <a:off x="0" y="0"/>
          <a:ext cx="0" cy="0"/>
          <a:chOff x="0" y="0"/>
          <a:chExt cx="0" cy="0"/>
        </a:xfrm>
      </p:grpSpPr>
      <p:pic>
        <p:nvPicPr>
          <p:cNvPr id="2" name="Afbeelding 1">
            <a:extLst>
              <a:ext uri="{FF2B5EF4-FFF2-40B4-BE49-F238E27FC236}">
                <a16:creationId xmlns:a16="http://schemas.microsoft.com/office/drawing/2014/main" id="{234C948A-235C-4D86-987A-3550F2AACF6C}"/>
              </a:ext>
            </a:extLst>
          </p:cNvPr>
          <p:cNvPicPr>
            <a:picLocks noChangeAspect="1"/>
          </p:cNvPicPr>
          <p:nvPr/>
        </p:nvPicPr>
        <p:blipFill>
          <a:blip r:embed="rId2"/>
          <a:stretch>
            <a:fillRect/>
          </a:stretch>
        </p:blipFill>
        <p:spPr>
          <a:xfrm>
            <a:off x="650822" y="1993693"/>
            <a:ext cx="5293214" cy="3239946"/>
          </a:xfrm>
          <a:prstGeom prst="rect">
            <a:avLst/>
          </a:prstGeom>
        </p:spPr>
      </p:pic>
      <p:sp>
        <p:nvSpPr>
          <p:cNvPr id="3" name="Titel 2">
            <a:extLst>
              <a:ext uri="{FF2B5EF4-FFF2-40B4-BE49-F238E27FC236}">
                <a16:creationId xmlns:a16="http://schemas.microsoft.com/office/drawing/2014/main" id="{093F144E-245F-002E-352F-7F12834D0A55}"/>
              </a:ext>
            </a:extLst>
          </p:cNvPr>
          <p:cNvSpPr>
            <a:spLocks noGrp="1"/>
          </p:cNvSpPr>
          <p:nvPr>
            <p:ph type="title"/>
          </p:nvPr>
        </p:nvSpPr>
        <p:spPr/>
        <p:txBody>
          <a:bodyPr anchor="ctr">
            <a:normAutofit fontScale="90000"/>
          </a:bodyPr>
          <a:lstStyle/>
          <a:p>
            <a:r>
              <a:rPr lang="nl-BE" dirty="0"/>
              <a:t>Voorbeeld fetch TMDB</a:t>
            </a:r>
            <a:br>
              <a:rPr lang="nl-BE" sz="2000" dirty="0"/>
            </a:br>
            <a:r>
              <a:rPr lang="nl-BE" sz="1200" dirty="0"/>
              <a:t>fetch_movie_verwerken.html</a:t>
            </a:r>
          </a:p>
        </p:txBody>
      </p:sp>
      <p:sp>
        <p:nvSpPr>
          <p:cNvPr id="4" name="Tijdelijke aanduiding voor dianummer 3">
            <a:extLst>
              <a:ext uri="{FF2B5EF4-FFF2-40B4-BE49-F238E27FC236}">
                <a16:creationId xmlns:a16="http://schemas.microsoft.com/office/drawing/2014/main" id="{9A3DAF2A-97B2-E1ED-2C6B-DAEBA467235D}"/>
              </a:ext>
            </a:extLst>
          </p:cNvPr>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81</a:t>
            </a:fld>
            <a:endParaRPr lang="nl-BE"/>
          </a:p>
        </p:txBody>
      </p:sp>
      <p:sp>
        <p:nvSpPr>
          <p:cNvPr id="8" name="Pijl links 7">
            <a:extLst>
              <a:ext uri="{FF2B5EF4-FFF2-40B4-BE49-F238E27FC236}">
                <a16:creationId xmlns:a16="http://schemas.microsoft.com/office/drawing/2014/main" id="{4C428194-0D87-DD11-4275-AB394EC6CE29}"/>
              </a:ext>
            </a:extLst>
          </p:cNvPr>
          <p:cNvSpPr/>
          <p:nvPr/>
        </p:nvSpPr>
        <p:spPr>
          <a:xfrm>
            <a:off x="5882637" y="3110593"/>
            <a:ext cx="718458" cy="636814"/>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kstvak 10">
            <a:extLst>
              <a:ext uri="{FF2B5EF4-FFF2-40B4-BE49-F238E27FC236}">
                <a16:creationId xmlns:a16="http://schemas.microsoft.com/office/drawing/2014/main" id="{615D4C34-C9F9-66E4-F6A4-BAAC86E2FD5A}"/>
              </a:ext>
            </a:extLst>
          </p:cNvPr>
          <p:cNvSpPr txBox="1"/>
          <p:nvPr/>
        </p:nvSpPr>
        <p:spPr>
          <a:xfrm>
            <a:off x="6539696" y="1624361"/>
            <a:ext cx="2921324" cy="369332"/>
          </a:xfrm>
          <a:prstGeom prst="rect">
            <a:avLst/>
          </a:prstGeom>
          <a:noFill/>
        </p:spPr>
        <p:txBody>
          <a:bodyPr wrap="square" rtlCol="0">
            <a:spAutoFit/>
          </a:bodyPr>
          <a:lstStyle/>
          <a:p>
            <a:r>
              <a:rPr lang="nl-NL" dirty="0">
                <a:solidFill>
                  <a:srgbClr val="000000"/>
                </a:solidFill>
              </a:rPr>
              <a:t>JS-object verwerkt</a:t>
            </a:r>
          </a:p>
        </p:txBody>
      </p:sp>
      <p:sp>
        <p:nvSpPr>
          <p:cNvPr id="13" name="Tekstvak 12">
            <a:extLst>
              <a:ext uri="{FF2B5EF4-FFF2-40B4-BE49-F238E27FC236}">
                <a16:creationId xmlns:a16="http://schemas.microsoft.com/office/drawing/2014/main" id="{4A7BD361-00B3-CDEE-D51D-79D3E15A173D}"/>
              </a:ext>
            </a:extLst>
          </p:cNvPr>
          <p:cNvSpPr txBox="1"/>
          <p:nvPr/>
        </p:nvSpPr>
        <p:spPr>
          <a:xfrm>
            <a:off x="822724" y="1624361"/>
            <a:ext cx="3773497" cy="369332"/>
          </a:xfrm>
          <a:prstGeom prst="rect">
            <a:avLst/>
          </a:prstGeom>
          <a:noFill/>
        </p:spPr>
        <p:txBody>
          <a:bodyPr wrap="square" rtlCol="0">
            <a:spAutoFit/>
          </a:bodyPr>
          <a:lstStyle/>
          <a:p>
            <a:r>
              <a:rPr lang="nl-NL" dirty="0">
                <a:solidFill>
                  <a:srgbClr val="000000"/>
                </a:solidFill>
              </a:rPr>
              <a:t>JS-object (na JSON verwerking)</a:t>
            </a:r>
          </a:p>
        </p:txBody>
      </p:sp>
      <p:sp>
        <p:nvSpPr>
          <p:cNvPr id="6" name="Tekstvak 5">
            <a:extLst>
              <a:ext uri="{FF2B5EF4-FFF2-40B4-BE49-F238E27FC236}">
                <a16:creationId xmlns:a16="http://schemas.microsoft.com/office/drawing/2014/main" id="{450AA131-17EC-82B4-9C21-10019A2A03B7}"/>
              </a:ext>
            </a:extLst>
          </p:cNvPr>
          <p:cNvSpPr txBox="1"/>
          <p:nvPr/>
        </p:nvSpPr>
        <p:spPr>
          <a:xfrm>
            <a:off x="7727973" y="745553"/>
            <a:ext cx="154602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VOORBEELD</a:t>
            </a:r>
            <a:endParaRPr lang="nl-BE" dirty="0">
              <a:ln w="0"/>
              <a:solidFill>
                <a:schemeClr val="accent1"/>
              </a:solidFill>
              <a:effectLst>
                <a:outerShdw blurRad="38100" dist="25400" dir="5400000" algn="ctr" rotWithShape="0">
                  <a:srgbClr val="6E747A">
                    <a:alpha val="43000"/>
                  </a:srgbClr>
                </a:outerShdw>
              </a:effectLst>
            </a:endParaRPr>
          </a:p>
        </p:txBody>
      </p:sp>
      <p:pic>
        <p:nvPicPr>
          <p:cNvPr id="5" name="Afbeelding 4">
            <a:extLst>
              <a:ext uri="{FF2B5EF4-FFF2-40B4-BE49-F238E27FC236}">
                <a16:creationId xmlns:a16="http://schemas.microsoft.com/office/drawing/2014/main" id="{AD29E73F-6B92-07BA-71D3-F7522FBCBC3B}"/>
              </a:ext>
            </a:extLst>
          </p:cNvPr>
          <p:cNvPicPr>
            <a:picLocks noChangeAspect="1"/>
          </p:cNvPicPr>
          <p:nvPr/>
        </p:nvPicPr>
        <p:blipFill>
          <a:blip r:embed="rId3"/>
          <a:stretch>
            <a:fillRect/>
          </a:stretch>
        </p:blipFill>
        <p:spPr>
          <a:xfrm>
            <a:off x="6604427" y="2083442"/>
            <a:ext cx="3072007" cy="3973644"/>
          </a:xfrm>
          <a:prstGeom prst="rect">
            <a:avLst/>
          </a:prstGeom>
        </p:spPr>
      </p:pic>
    </p:spTree>
    <p:extLst>
      <p:ext uri="{BB962C8B-B14F-4D97-AF65-F5344CB8AC3E}">
        <p14:creationId xmlns:p14="http://schemas.microsoft.com/office/powerpoint/2010/main" val="6959519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dirty="0"/>
              <a:t>Spotify API</a:t>
            </a:r>
            <a:endParaRPr lang="nl-BE" sz="1300" dirty="0"/>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a:xfrm>
            <a:off x="677333" y="1480009"/>
            <a:ext cx="9438939" cy="4561354"/>
          </a:xfrm>
        </p:spPr>
        <p:txBody>
          <a:bodyPr>
            <a:normAutofit/>
          </a:bodyPr>
          <a:lstStyle/>
          <a:p>
            <a:pPr>
              <a:lnSpc>
                <a:spcPct val="110000"/>
              </a:lnSpc>
            </a:pPr>
            <a:r>
              <a:rPr lang="nl-BE" sz="3000" b="0" dirty="0">
                <a:latin typeface="Verdana" panose="020B0604030504040204" pitchFamily="34" charset="0"/>
                <a:ea typeface="Verdana" panose="020B0604030504040204" pitchFamily="34" charset="0"/>
                <a:cs typeface="Verdana" panose="020B0604030504040204" pitchFamily="34" charset="0"/>
              </a:rPr>
              <a:t>Voorbeelden van de </a:t>
            </a:r>
            <a:r>
              <a:rPr lang="nl-BE" sz="3000" b="0" dirty="0">
                <a:solidFill>
                  <a:schemeClr val="accent1"/>
                </a:solidFill>
                <a:latin typeface="Verdana" panose="020B0604030504040204" pitchFamily="34" charset="0"/>
                <a:ea typeface="Verdana" panose="020B0604030504040204" pitchFamily="34" charset="0"/>
                <a:cs typeface="Verdana" panose="020B0604030504040204" pitchFamily="34" charset="0"/>
              </a:rPr>
              <a:t>Spotify API </a:t>
            </a:r>
            <a:r>
              <a:rPr lang="nl-BE" sz="3000" b="0" dirty="0">
                <a:latin typeface="Verdana" panose="020B0604030504040204" pitchFamily="34" charset="0"/>
                <a:ea typeface="Verdana" panose="020B0604030504040204" pitchFamily="34" charset="0"/>
                <a:cs typeface="Verdana" panose="020B0604030504040204" pitchFamily="34" charset="0"/>
              </a:rPr>
              <a:t>voor </a:t>
            </a:r>
            <a:r>
              <a:rPr lang="nl-BE" sz="3000" b="0" dirty="0">
                <a:solidFill>
                  <a:schemeClr val="accent1"/>
                </a:solidFill>
                <a:latin typeface="Verdana" panose="020B0604030504040204" pitchFamily="34" charset="0"/>
                <a:ea typeface="Verdana" panose="020B0604030504040204" pitchFamily="34" charset="0"/>
                <a:cs typeface="Verdana" panose="020B0604030504040204" pitchFamily="34" charset="0"/>
              </a:rPr>
              <a:t>Playlists</a:t>
            </a:r>
          </a:p>
          <a:p>
            <a:pPr marL="817200" lvl="1" indent="-457200">
              <a:lnSpc>
                <a:spcPct val="110000"/>
              </a:lnSpc>
            </a:pPr>
            <a:r>
              <a:rPr lang="nl-BE" sz="2000" b="0" dirty="0">
                <a:latin typeface="Verdana" panose="020B0604030504040204" pitchFamily="34" charset="0"/>
                <a:ea typeface="Verdana" panose="020B0604030504040204" pitchFamily="34" charset="0"/>
                <a:cs typeface="Verdana" panose="020B0604030504040204" pitchFamily="34" charset="0"/>
              </a:rPr>
              <a:t>We kunnen iets </a:t>
            </a:r>
            <a:r>
              <a:rPr lang="nl-BE" sz="2000" b="0" dirty="0">
                <a:solidFill>
                  <a:schemeClr val="accent1"/>
                </a:solidFill>
                <a:latin typeface="Verdana" panose="020B0604030504040204" pitchFamily="34" charset="0"/>
                <a:ea typeface="Verdana" panose="020B0604030504040204" pitchFamily="34" charset="0"/>
                <a:cs typeface="Verdana" panose="020B0604030504040204" pitchFamily="34" charset="0"/>
              </a:rPr>
              <a:t>verwijderen</a:t>
            </a:r>
            <a:r>
              <a:rPr lang="nl-BE" sz="2000" b="0" dirty="0">
                <a:latin typeface="Verdana" panose="020B0604030504040204" pitchFamily="34" charset="0"/>
                <a:ea typeface="Verdana" panose="020B0604030504040204" pitchFamily="34" charset="0"/>
                <a:cs typeface="Verdana" panose="020B0604030504040204" pitchFamily="34" charset="0"/>
              </a:rPr>
              <a:t>, </a:t>
            </a:r>
            <a:br>
              <a:rPr lang="nl-BE" sz="2000" b="0" dirty="0">
                <a:latin typeface="Verdana" panose="020B0604030504040204" pitchFamily="34" charset="0"/>
                <a:ea typeface="Verdana" panose="020B0604030504040204" pitchFamily="34" charset="0"/>
                <a:cs typeface="Verdana" panose="020B0604030504040204" pitchFamily="34" charset="0"/>
              </a:rPr>
            </a:br>
            <a:r>
              <a:rPr lang="nl-BE" sz="2000" b="0" dirty="0">
                <a:solidFill>
                  <a:schemeClr val="accent1"/>
                </a:solidFill>
                <a:latin typeface="Verdana" panose="020B0604030504040204" pitchFamily="34" charset="0"/>
                <a:ea typeface="Verdana" panose="020B0604030504040204" pitchFamily="34" charset="0"/>
                <a:cs typeface="Verdana" panose="020B0604030504040204" pitchFamily="34" charset="0"/>
              </a:rPr>
              <a:t>opvragen</a:t>
            </a:r>
            <a:r>
              <a:rPr lang="nl-BE" sz="2000" b="0" dirty="0">
                <a:latin typeface="Verdana" panose="020B0604030504040204" pitchFamily="34" charset="0"/>
                <a:ea typeface="Verdana" panose="020B0604030504040204" pitchFamily="34" charset="0"/>
                <a:cs typeface="Verdana" panose="020B0604030504040204" pitchFamily="34" charset="0"/>
              </a:rPr>
              <a:t>, </a:t>
            </a:r>
            <a:r>
              <a:rPr lang="nl-BE" sz="2000" b="0" dirty="0">
                <a:solidFill>
                  <a:schemeClr val="accent1"/>
                </a:solidFill>
                <a:latin typeface="Verdana" panose="020B0604030504040204" pitchFamily="34" charset="0"/>
                <a:ea typeface="Verdana" panose="020B0604030504040204" pitchFamily="34" charset="0"/>
                <a:cs typeface="Verdana" panose="020B0604030504040204" pitchFamily="34" charset="0"/>
              </a:rPr>
              <a:t>toevoegen...</a:t>
            </a:r>
          </a:p>
          <a:p>
            <a:pPr marL="817200" lvl="1" indent="-457200">
              <a:lnSpc>
                <a:spcPct val="110000"/>
              </a:lnSpc>
            </a:pPr>
            <a:r>
              <a:rPr lang="nl-BE" sz="2000" b="0" dirty="0">
                <a:latin typeface="Verdana" panose="020B0604030504040204" pitchFamily="34" charset="0"/>
                <a:ea typeface="Verdana" panose="020B0604030504040204" pitchFamily="34" charset="0"/>
                <a:cs typeface="Verdana" panose="020B0604030504040204" pitchFamily="34" charset="0"/>
              </a:rPr>
              <a:t>klik op een </a:t>
            </a:r>
            <a:r>
              <a:rPr lang="nl-BE" sz="2000" b="0" dirty="0">
                <a:solidFill>
                  <a:schemeClr val="accent1"/>
                </a:solidFill>
                <a:latin typeface="Verdana" panose="020B0604030504040204" pitchFamily="34" charset="0"/>
                <a:ea typeface="Verdana" panose="020B0604030504040204" pitchFamily="34" charset="0"/>
                <a:cs typeface="Verdana" panose="020B0604030504040204" pitchFamily="34" charset="0"/>
              </a:rPr>
              <a:t>endpoint</a:t>
            </a:r>
            <a:r>
              <a:rPr lang="nl-BE" sz="2000" b="0" dirty="0">
                <a:latin typeface="Verdana" panose="020B0604030504040204" pitchFamily="34" charset="0"/>
                <a:ea typeface="Verdana" panose="020B0604030504040204" pitchFamily="34" charset="0"/>
                <a:cs typeface="Verdana" panose="020B0604030504040204" pitchFamily="34" charset="0"/>
              </a:rPr>
              <a:t> om alle </a:t>
            </a:r>
            <a:br>
              <a:rPr lang="nl-BE" sz="2000" b="0" dirty="0">
                <a:latin typeface="Verdana" panose="020B0604030504040204" pitchFamily="34" charset="0"/>
                <a:ea typeface="Verdana" panose="020B0604030504040204" pitchFamily="34" charset="0"/>
                <a:cs typeface="Verdana" panose="020B0604030504040204" pitchFamily="34" charset="0"/>
              </a:rPr>
            </a:br>
            <a:r>
              <a:rPr lang="nl-BE" sz="2000" b="0" dirty="0">
                <a:latin typeface="Verdana" panose="020B0604030504040204" pitchFamily="34" charset="0"/>
                <a:ea typeface="Verdana" panose="020B0604030504040204" pitchFamily="34" charset="0"/>
                <a:cs typeface="Verdana" panose="020B0604030504040204" pitchFamily="34" charset="0"/>
              </a:rPr>
              <a:t>informatie te bekijken</a:t>
            </a:r>
          </a:p>
          <a:p>
            <a:pPr marL="817200" lvl="1" indent="-457200">
              <a:lnSpc>
                <a:spcPct val="110000"/>
              </a:lnSpc>
            </a:pPr>
            <a:r>
              <a:rPr lang="nl-BE" sz="2000" b="0" dirty="0">
                <a:latin typeface="Verdana" panose="020B0604030504040204" pitchFamily="34" charset="0"/>
                <a:ea typeface="Verdana" panose="020B0604030504040204" pitchFamily="34" charset="0"/>
                <a:cs typeface="Verdana" panose="020B0604030504040204" pitchFamily="34" charset="0"/>
              </a:rPr>
              <a:t>Deze krijgen de benaming </a:t>
            </a:r>
            <a:br>
              <a:rPr lang="nl-BE" sz="2000" b="0" dirty="0">
                <a:latin typeface="Verdana" panose="020B0604030504040204" pitchFamily="34" charset="0"/>
                <a:ea typeface="Verdana" panose="020B0604030504040204" pitchFamily="34" charset="0"/>
                <a:cs typeface="Verdana" panose="020B0604030504040204" pitchFamily="34" charset="0"/>
              </a:rPr>
            </a:br>
            <a:r>
              <a:rPr lang="nl-BE" sz="2000" b="0" dirty="0">
                <a:solidFill>
                  <a:schemeClr val="accent1"/>
                </a:solidFill>
                <a:latin typeface="Verdana" panose="020B0604030504040204" pitchFamily="34" charset="0"/>
                <a:ea typeface="Verdana" panose="020B0604030504040204" pitchFamily="34" charset="0"/>
                <a:cs typeface="Verdana" panose="020B0604030504040204" pitchFamily="34" charset="0"/>
              </a:rPr>
              <a:t>ENDPOINT</a:t>
            </a:r>
            <a:r>
              <a:rPr lang="nl-BE" sz="2000" b="0" dirty="0">
                <a:latin typeface="Verdana" panose="020B0604030504040204" pitchFamily="34" charset="0"/>
                <a:ea typeface="Verdana" panose="020B0604030504040204" pitchFamily="34" charset="0"/>
                <a:cs typeface="Verdana" panose="020B0604030504040204" pitchFamily="34" charset="0"/>
              </a:rPr>
              <a:t> of </a:t>
            </a:r>
            <a:r>
              <a:rPr lang="nl-BE" sz="2000" b="0" dirty="0">
                <a:solidFill>
                  <a:schemeClr val="accent1"/>
                </a:solidFill>
                <a:latin typeface="Verdana" panose="020B0604030504040204" pitchFamily="34" charset="0"/>
                <a:ea typeface="Verdana" panose="020B0604030504040204" pitchFamily="34" charset="0"/>
                <a:cs typeface="Verdana" panose="020B0604030504040204" pitchFamily="34" charset="0"/>
              </a:rPr>
              <a:t>ROUTES</a:t>
            </a: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82</a:t>
            </a:fld>
            <a:endParaRPr lang="nl-BE"/>
          </a:p>
        </p:txBody>
      </p:sp>
      <p:pic>
        <p:nvPicPr>
          <p:cNvPr id="5" name="Afbeelding 4" descr="Afbeelding met tafel&#10;&#10;Automatisch gegenereerde beschrijving">
            <a:extLst>
              <a:ext uri="{FF2B5EF4-FFF2-40B4-BE49-F238E27FC236}">
                <a16:creationId xmlns:a16="http://schemas.microsoft.com/office/drawing/2014/main" id="{338C2488-DDBA-E743-9E30-0C8A2032CB2A}"/>
              </a:ext>
            </a:extLst>
          </p:cNvPr>
          <p:cNvPicPr>
            <a:picLocks noChangeAspect="1"/>
          </p:cNvPicPr>
          <p:nvPr/>
        </p:nvPicPr>
        <p:blipFill rotWithShape="1">
          <a:blip r:embed="rId3">
            <a:extLst>
              <a:ext uri="{28A0092B-C50C-407E-A947-70E740481C1C}">
                <a14:useLocalDpi xmlns:a14="http://schemas.microsoft.com/office/drawing/2010/main" val="0"/>
              </a:ext>
            </a:extLst>
          </a:blip>
          <a:srcRect t="14792"/>
          <a:stretch/>
        </p:blipFill>
        <p:spPr>
          <a:xfrm>
            <a:off x="5396802" y="2203036"/>
            <a:ext cx="5901769" cy="3762911"/>
          </a:xfrm>
          <a:prstGeom prst="rect">
            <a:avLst/>
          </a:prstGeom>
        </p:spPr>
      </p:pic>
    </p:spTree>
    <p:extLst>
      <p:ext uri="{BB962C8B-B14F-4D97-AF65-F5344CB8AC3E}">
        <p14:creationId xmlns:p14="http://schemas.microsoft.com/office/powerpoint/2010/main" val="16476092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BE9344-C1C8-89AD-7666-EB6DEA43604B}"/>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B89D832E-F7B5-9D73-AD22-799D6009D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 name="Straight Connector 20">
              <a:extLst>
                <a:ext uri="{FF2B5EF4-FFF2-40B4-BE49-F238E27FC236}">
                  <a16:creationId xmlns:a16="http://schemas.microsoft.com/office/drawing/2014/main" id="{57F144C5-5198-D664-C36C-52ABB71664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E59D7C8-DE8B-A865-D04A-820A33B4A4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4F7B49CB-6B5E-0C36-5061-D4B89A656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4" name="Rectangle 25">
              <a:extLst>
                <a:ext uri="{FF2B5EF4-FFF2-40B4-BE49-F238E27FC236}">
                  <a16:creationId xmlns:a16="http://schemas.microsoft.com/office/drawing/2014/main" id="{42A97FB7-E1BE-F625-B424-5745D0FA3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5" name="Isosceles Triangle 24">
              <a:extLst>
                <a:ext uri="{FF2B5EF4-FFF2-40B4-BE49-F238E27FC236}">
                  <a16:creationId xmlns:a16="http://schemas.microsoft.com/office/drawing/2014/main" id="{95EAD3A1-2F43-65AD-15F9-3E048D03E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6" name="Rectangle 27">
              <a:extLst>
                <a:ext uri="{FF2B5EF4-FFF2-40B4-BE49-F238E27FC236}">
                  <a16:creationId xmlns:a16="http://schemas.microsoft.com/office/drawing/2014/main" id="{83ECFB63-2767-1736-441E-FD963CA7B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7" name="Rectangle 28">
              <a:extLst>
                <a:ext uri="{FF2B5EF4-FFF2-40B4-BE49-F238E27FC236}">
                  <a16:creationId xmlns:a16="http://schemas.microsoft.com/office/drawing/2014/main" id="{5A9E041C-CEC5-C076-7627-E624B4231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8" name="Rectangle 29">
              <a:extLst>
                <a:ext uri="{FF2B5EF4-FFF2-40B4-BE49-F238E27FC236}">
                  <a16:creationId xmlns:a16="http://schemas.microsoft.com/office/drawing/2014/main" id="{D8EF9452-6EAE-7A8B-06DB-F446A6A02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29" name="Isosceles Triangle 28">
              <a:extLst>
                <a:ext uri="{FF2B5EF4-FFF2-40B4-BE49-F238E27FC236}">
                  <a16:creationId xmlns:a16="http://schemas.microsoft.com/office/drawing/2014/main" id="{2103C77E-5E1E-3C0C-65F4-6C2D6E0D4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30" name="Isosceles Triangle 29">
              <a:extLst>
                <a:ext uri="{FF2B5EF4-FFF2-40B4-BE49-F238E27FC236}">
                  <a16:creationId xmlns:a16="http://schemas.microsoft.com/office/drawing/2014/main" id="{01CABBE6-A368-7876-FC9D-501271CFD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sp useBgFill="1">
        <p:nvSpPr>
          <p:cNvPr id="32" name="Rectangle 31">
            <a:extLst>
              <a:ext uri="{FF2B5EF4-FFF2-40B4-BE49-F238E27FC236}">
                <a16:creationId xmlns:a16="http://schemas.microsoft.com/office/drawing/2014/main" id="{32B2FF9F-CD7F-2340-F48D-D8972833F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4" name="Rectangle 33">
            <a:extLst>
              <a:ext uri="{FF2B5EF4-FFF2-40B4-BE49-F238E27FC236}">
                <a16:creationId xmlns:a16="http://schemas.microsoft.com/office/drawing/2014/main" id="{0819D2F8-CB1A-6553-5660-B79828B10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1D98F829-EC0E-4D68-37C1-09649D731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38DFB70-09CF-1BD7-29B3-1A13E3AECD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DC7D9687-930E-918B-C0C6-B0D912D38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2" name="Rectangle 25">
            <a:extLst>
              <a:ext uri="{FF2B5EF4-FFF2-40B4-BE49-F238E27FC236}">
                <a16:creationId xmlns:a16="http://schemas.microsoft.com/office/drawing/2014/main" id="{EE624B8D-1563-2BAC-447D-52206D5F1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4" name="Isosceles Triangle 43">
            <a:extLst>
              <a:ext uri="{FF2B5EF4-FFF2-40B4-BE49-F238E27FC236}">
                <a16:creationId xmlns:a16="http://schemas.microsoft.com/office/drawing/2014/main" id="{C96C3A72-BA94-7322-DD64-15DA83344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6" name="Rectangle 27">
            <a:extLst>
              <a:ext uri="{FF2B5EF4-FFF2-40B4-BE49-F238E27FC236}">
                <a16:creationId xmlns:a16="http://schemas.microsoft.com/office/drawing/2014/main" id="{4226967A-ADA7-B5AC-DFC3-1FE5508B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48" name="Isosceles Triangle 47">
            <a:extLst>
              <a:ext uri="{FF2B5EF4-FFF2-40B4-BE49-F238E27FC236}">
                <a16:creationId xmlns:a16="http://schemas.microsoft.com/office/drawing/2014/main" id="{A0867AE7-E0CD-0DBD-004C-AB12C17A0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50" name="Freeform: Shape 49">
            <a:extLst>
              <a:ext uri="{FF2B5EF4-FFF2-40B4-BE49-F238E27FC236}">
                <a16:creationId xmlns:a16="http://schemas.microsoft.com/office/drawing/2014/main" id="{E71C6EFA-3D67-6ADE-152E-4EECC8453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el 2">
            <a:extLst>
              <a:ext uri="{FF2B5EF4-FFF2-40B4-BE49-F238E27FC236}">
                <a16:creationId xmlns:a16="http://schemas.microsoft.com/office/drawing/2014/main" id="{36797D8D-880E-71F3-D1D3-943DFDFA198B}"/>
              </a:ext>
            </a:extLst>
          </p:cNvPr>
          <p:cNvSpPr>
            <a:spLocks noGrp="1"/>
          </p:cNvSpPr>
          <p:nvPr>
            <p:ph type="title"/>
          </p:nvPr>
        </p:nvSpPr>
        <p:spPr>
          <a:xfrm>
            <a:off x="7266865" y="2383061"/>
            <a:ext cx="4512989" cy="2227730"/>
          </a:xfrm>
        </p:spPr>
        <p:txBody>
          <a:bodyPr vert="horz" lIns="91440" tIns="45720" rIns="91440" bIns="45720" rtlCol="0" anchor="ctr">
            <a:normAutofit/>
          </a:bodyPr>
          <a:lstStyle/>
          <a:p>
            <a:r>
              <a:rPr lang="en-US" sz="6000" dirty="0" err="1">
                <a:solidFill>
                  <a:srgbClr val="FFFFFF"/>
                </a:solidFill>
              </a:rPr>
              <a:t>Oefeningen</a:t>
            </a:r>
            <a:endParaRPr lang="en-US" sz="6000" dirty="0">
              <a:solidFill>
                <a:srgbClr val="FFFFFF"/>
              </a:solidFill>
            </a:endParaRPr>
          </a:p>
        </p:txBody>
      </p:sp>
      <p:pic>
        <p:nvPicPr>
          <p:cNvPr id="15" name="Graphic 14" descr="Halter">
            <a:extLst>
              <a:ext uri="{FF2B5EF4-FFF2-40B4-BE49-F238E27FC236}">
                <a16:creationId xmlns:a16="http://schemas.microsoft.com/office/drawing/2014/main" id="{DAAC5957-FDE4-28D2-6833-339FE2B4C3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251" y="1545062"/>
            <a:ext cx="3856774" cy="3856774"/>
          </a:xfrm>
          <a:prstGeom prst="rect">
            <a:avLst/>
          </a:prstGeom>
        </p:spPr>
      </p:pic>
      <p:sp>
        <p:nvSpPr>
          <p:cNvPr id="4" name="Tijdelijke aanduiding voor dianummer 3">
            <a:extLst>
              <a:ext uri="{FF2B5EF4-FFF2-40B4-BE49-F238E27FC236}">
                <a16:creationId xmlns:a16="http://schemas.microsoft.com/office/drawing/2014/main" id="{7B89A7B9-9B61-B971-0B14-ECDEDA060047}"/>
              </a:ext>
            </a:extLst>
          </p:cNvPr>
          <p:cNvSpPr>
            <a:spLocks noGrp="1"/>
          </p:cNvSpPr>
          <p:nvPr>
            <p:ph type="sldNum" sz="quarter" idx="13"/>
          </p:nvPr>
        </p:nvSpPr>
        <p:spPr>
          <a:xfrm>
            <a:off x="9662553" y="6041362"/>
            <a:ext cx="566186" cy="365125"/>
          </a:xfrm>
        </p:spPr>
        <p:txBody>
          <a:bodyPr vert="horz" lIns="91440" tIns="45720" rIns="91440" bIns="45720" rtlCol="0" anchor="ctr">
            <a:normAutofit/>
          </a:bodyPr>
          <a:lstStyle/>
          <a:p>
            <a:pPr defTabSz="914400">
              <a:spcAft>
                <a:spcPts val="600"/>
              </a:spcAft>
            </a:pPr>
            <a:fld id="{31EF2F79-9DA9-4660-849C-6BEF883F7698}" type="slidenum">
              <a:rPr lang="en-US">
                <a:solidFill>
                  <a:srgbClr val="FFFFFF"/>
                </a:solidFill>
              </a:rPr>
              <a:pPr defTabSz="914400">
                <a:spcAft>
                  <a:spcPts val="600"/>
                </a:spcAft>
              </a:pPr>
              <a:t>83</a:t>
            </a:fld>
            <a:endParaRPr lang="en-US">
              <a:solidFill>
                <a:srgbClr val="FFFFFF"/>
              </a:solidFill>
            </a:endParaRPr>
          </a:p>
        </p:txBody>
      </p:sp>
    </p:spTree>
    <p:extLst>
      <p:ext uri="{BB962C8B-B14F-4D97-AF65-F5344CB8AC3E}">
        <p14:creationId xmlns:p14="http://schemas.microsoft.com/office/powerpoint/2010/main" val="14834430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pPr>
              <a:lnSpc>
                <a:spcPct val="100000"/>
              </a:lnSpc>
            </a:pPr>
            <a:r>
              <a:rPr lang="nl-BE" dirty="0"/>
              <a:t>Weather APP</a:t>
            </a:r>
            <a:br>
              <a:rPr lang="nl-BE" dirty="0"/>
            </a:br>
            <a:r>
              <a:rPr lang="nl-BE" sz="1300" dirty="0"/>
              <a:t>weather_app_START.html</a:t>
            </a: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84</a:t>
            </a:fld>
            <a:endParaRPr lang="nl-BE"/>
          </a:p>
        </p:txBody>
      </p:sp>
      <p:sp>
        <p:nvSpPr>
          <p:cNvPr id="5" name="Tekstvak 4">
            <a:extLst>
              <a:ext uri="{FF2B5EF4-FFF2-40B4-BE49-F238E27FC236}">
                <a16:creationId xmlns:a16="http://schemas.microsoft.com/office/drawing/2014/main" id="{D2E09BA5-A489-698B-9B41-3065B31E1959}"/>
              </a:ext>
            </a:extLst>
          </p:cNvPr>
          <p:cNvSpPr txBox="1"/>
          <p:nvPr/>
        </p:nvSpPr>
        <p:spPr>
          <a:xfrm>
            <a:off x="6667129" y="745553"/>
            <a:ext cx="2606873"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PRAKTIJKVOORBEELD</a:t>
            </a:r>
            <a:endParaRPr lang="nl-BE" dirty="0">
              <a:ln w="0"/>
              <a:solidFill>
                <a:schemeClr val="accent1"/>
              </a:solidFill>
              <a:effectLst>
                <a:outerShdw blurRad="38100" dist="25400" dir="5400000" algn="ctr" rotWithShape="0">
                  <a:srgbClr val="6E747A">
                    <a:alpha val="43000"/>
                  </a:srgbClr>
                </a:outerShdw>
              </a:effectLst>
            </a:endParaRPr>
          </a:p>
        </p:txBody>
      </p:sp>
      <p:pic>
        <p:nvPicPr>
          <p:cNvPr id="6" name="Afbeelding 5">
            <a:extLst>
              <a:ext uri="{FF2B5EF4-FFF2-40B4-BE49-F238E27FC236}">
                <a16:creationId xmlns:a16="http://schemas.microsoft.com/office/drawing/2014/main" id="{2746ED91-5159-BE8B-81FD-965F3D34C85E}"/>
              </a:ext>
            </a:extLst>
          </p:cNvPr>
          <p:cNvPicPr>
            <a:picLocks noChangeAspect="1"/>
          </p:cNvPicPr>
          <p:nvPr/>
        </p:nvPicPr>
        <p:blipFill>
          <a:blip r:embed="rId3"/>
          <a:stretch>
            <a:fillRect/>
          </a:stretch>
        </p:blipFill>
        <p:spPr>
          <a:xfrm>
            <a:off x="4975668" y="3223033"/>
            <a:ext cx="6018405" cy="3336478"/>
          </a:xfrm>
          <a:prstGeom prst="rect">
            <a:avLst/>
          </a:prstGeom>
        </p:spPr>
      </p:pic>
      <p:pic>
        <p:nvPicPr>
          <p:cNvPr id="11" name="Afbeelding 10">
            <a:extLst>
              <a:ext uri="{FF2B5EF4-FFF2-40B4-BE49-F238E27FC236}">
                <a16:creationId xmlns:a16="http://schemas.microsoft.com/office/drawing/2014/main" id="{223A838C-6A9E-794A-B09A-0A5926952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4" y="1714492"/>
            <a:ext cx="5603514" cy="3429016"/>
          </a:xfrm>
          <a:prstGeom prst="rect">
            <a:avLst/>
          </a:prstGeom>
        </p:spPr>
      </p:pic>
    </p:spTree>
    <p:extLst>
      <p:ext uri="{BB962C8B-B14F-4D97-AF65-F5344CB8AC3E}">
        <p14:creationId xmlns:p14="http://schemas.microsoft.com/office/powerpoint/2010/main" val="8255532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dirty="0"/>
              <a:t>Weather APP</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p:txBody>
          <a:bodyPr>
            <a:normAutofit/>
          </a:bodyPr>
          <a:lstStyle/>
          <a:p>
            <a:pPr>
              <a:lnSpc>
                <a:spcPct val="110000"/>
              </a:lnSpc>
            </a:pPr>
            <a:r>
              <a:rPr lang="nl-BE" sz="2400" b="0" dirty="0"/>
              <a:t>Gebruik de </a:t>
            </a:r>
            <a:r>
              <a:rPr lang="nl-BE" sz="2400" b="0" dirty="0">
                <a:solidFill>
                  <a:schemeClr val="accent1"/>
                </a:solidFill>
              </a:rPr>
              <a:t>openweathermap</a:t>
            </a:r>
            <a:r>
              <a:rPr lang="nl-BE" sz="2400" b="0" dirty="0"/>
              <a:t>.org API</a:t>
            </a:r>
          </a:p>
          <a:p>
            <a:pPr>
              <a:lnSpc>
                <a:spcPct val="110000"/>
              </a:lnSpc>
            </a:pPr>
            <a:r>
              <a:rPr lang="nl-BE" sz="2400" b="0" dirty="0"/>
              <a:t>Vraag via de </a:t>
            </a:r>
            <a:r>
              <a:rPr lang="nl-BE" sz="2400" b="0" dirty="0">
                <a:solidFill>
                  <a:schemeClr val="accent1"/>
                </a:solidFill>
              </a:rPr>
              <a:t>Geolocation API </a:t>
            </a:r>
            <a:r>
              <a:rPr lang="nl-BE" sz="2400" b="0" dirty="0"/>
              <a:t>de coördinaten op van je huidige locatie</a:t>
            </a:r>
          </a:p>
          <a:p>
            <a:pPr lvl="1">
              <a:lnSpc>
                <a:spcPct val="110000"/>
              </a:lnSpc>
            </a:pPr>
            <a:r>
              <a:rPr lang="nl-BE" sz="1200" b="0" dirty="0">
                <a:solidFill>
                  <a:schemeClr val="accent1">
                    <a:lumMod val="60000"/>
                    <a:lumOff val="40000"/>
                  </a:schemeClr>
                </a:solidFill>
              </a:rPr>
              <a:t>https://developer.mozilla.org/en-US/docs/Web/API/Geolocation_API</a:t>
            </a:r>
          </a:p>
          <a:p>
            <a:pPr>
              <a:lnSpc>
                <a:spcPct val="110000"/>
              </a:lnSpc>
            </a:pPr>
            <a:r>
              <a:rPr lang="nl-BE" sz="2400" b="0" dirty="0"/>
              <a:t>Geef deze positie door aan de voorziene functie </a:t>
            </a:r>
            <a:r>
              <a:rPr lang="nl-BE" sz="2400" b="0" dirty="0">
                <a:solidFill>
                  <a:schemeClr val="accent1">
                    <a:lumMod val="60000"/>
                    <a:lumOff val="40000"/>
                  </a:schemeClr>
                </a:solidFill>
              </a:rPr>
              <a:t>getData() </a:t>
            </a:r>
            <a:r>
              <a:rPr lang="nl-BE" sz="2400" b="0" dirty="0"/>
              <a:t>om de gegevens te tonen via de </a:t>
            </a:r>
            <a:r>
              <a:rPr lang="nl-BE" sz="2400" dirty="0">
                <a:solidFill>
                  <a:schemeClr val="accent1"/>
                </a:solidFill>
              </a:rPr>
              <a:t>Fetch API</a:t>
            </a:r>
            <a:r>
              <a:rPr lang="nl-BE" sz="2400" b="0" dirty="0"/>
              <a:t>.</a:t>
            </a:r>
          </a:p>
          <a:p>
            <a:endParaRPr lang="en-US" sz="2400" b="0" dirty="0"/>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85</a:t>
            </a:fld>
            <a:endParaRPr lang="nl-BE"/>
          </a:p>
        </p:txBody>
      </p:sp>
    </p:spTree>
    <p:extLst>
      <p:ext uri="{BB962C8B-B14F-4D97-AF65-F5344CB8AC3E}">
        <p14:creationId xmlns:p14="http://schemas.microsoft.com/office/powerpoint/2010/main" val="1155237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fontScale="90000"/>
          </a:bodyPr>
          <a:lstStyle/>
          <a:p>
            <a:pPr>
              <a:lnSpc>
                <a:spcPct val="100000"/>
              </a:lnSpc>
            </a:pPr>
            <a:r>
              <a:rPr lang="nl-BE" dirty="0"/>
              <a:t>Goolge Weather Map APP</a:t>
            </a:r>
            <a:br>
              <a:rPr lang="nl-BE" dirty="0"/>
            </a:br>
            <a:r>
              <a:rPr lang="nl-BE" sz="1600" dirty="0"/>
              <a:t>google_weather_START.html</a:t>
            </a:r>
            <a:endParaRPr lang="nl-BE" dirty="0"/>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86</a:t>
            </a:fld>
            <a:endParaRPr lang="nl-BE"/>
          </a:p>
        </p:txBody>
      </p:sp>
      <p:pic>
        <p:nvPicPr>
          <p:cNvPr id="6" name="Afbeelding 5">
            <a:extLst>
              <a:ext uri="{FF2B5EF4-FFF2-40B4-BE49-F238E27FC236}">
                <a16:creationId xmlns:a16="http://schemas.microsoft.com/office/drawing/2014/main" id="{CBA4F11E-E931-F5AD-7FA8-ADB3D73CE830}"/>
              </a:ext>
            </a:extLst>
          </p:cNvPr>
          <p:cNvPicPr>
            <a:picLocks noChangeAspect="1"/>
          </p:cNvPicPr>
          <p:nvPr/>
        </p:nvPicPr>
        <p:blipFill>
          <a:blip r:embed="rId2"/>
          <a:stretch>
            <a:fillRect/>
          </a:stretch>
        </p:blipFill>
        <p:spPr>
          <a:xfrm>
            <a:off x="677334" y="1447788"/>
            <a:ext cx="7772400" cy="5025199"/>
          </a:xfrm>
          <a:prstGeom prst="rect">
            <a:avLst/>
          </a:prstGeom>
        </p:spPr>
      </p:pic>
      <p:sp>
        <p:nvSpPr>
          <p:cNvPr id="9" name="Tekstvak 8">
            <a:extLst>
              <a:ext uri="{FF2B5EF4-FFF2-40B4-BE49-F238E27FC236}">
                <a16:creationId xmlns:a16="http://schemas.microsoft.com/office/drawing/2014/main" id="{3EFD9949-9DFB-6C9A-307C-F0CCBD9E2FF6}"/>
              </a:ext>
            </a:extLst>
          </p:cNvPr>
          <p:cNvSpPr txBox="1"/>
          <p:nvPr/>
        </p:nvSpPr>
        <p:spPr>
          <a:xfrm>
            <a:off x="6667129" y="745553"/>
            <a:ext cx="2606873"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PRAKTIJKVOORBEELD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542434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chor="ctr">
            <a:normAutofit/>
          </a:bodyPr>
          <a:lstStyle/>
          <a:p>
            <a:pPr>
              <a:lnSpc>
                <a:spcPct val="100000"/>
              </a:lnSpc>
            </a:pPr>
            <a:r>
              <a:rPr lang="nl-BE" dirty="0"/>
              <a:t>Goolge Wheater Map APP</a:t>
            </a:r>
          </a:p>
        </p:txBody>
      </p:sp>
      <p:sp>
        <p:nvSpPr>
          <p:cNvPr id="12" name="Text Placeholder 2">
            <a:extLst>
              <a:ext uri="{FF2B5EF4-FFF2-40B4-BE49-F238E27FC236}">
                <a16:creationId xmlns:a16="http://schemas.microsoft.com/office/drawing/2014/main" id="{BEFF689C-82EC-48DE-9215-3DE82C9A896A}"/>
              </a:ext>
            </a:extLst>
          </p:cNvPr>
          <p:cNvSpPr>
            <a:spLocks noGrp="1"/>
          </p:cNvSpPr>
          <p:nvPr>
            <p:ph idx="1"/>
          </p:nvPr>
        </p:nvSpPr>
        <p:spPr>
          <a:xfrm>
            <a:off x="677333" y="1480009"/>
            <a:ext cx="8827613" cy="4561354"/>
          </a:xfrm>
        </p:spPr>
        <p:txBody>
          <a:bodyPr>
            <a:normAutofit/>
          </a:bodyPr>
          <a:lstStyle/>
          <a:p>
            <a:pPr>
              <a:lnSpc>
                <a:spcPct val="120000"/>
              </a:lnSpc>
              <a:spcAft>
                <a:spcPts val="600"/>
              </a:spcAft>
            </a:pPr>
            <a:r>
              <a:rPr lang="nl-NL" sz="1900" b="0" dirty="0"/>
              <a:t>Om </a:t>
            </a:r>
            <a:r>
              <a:rPr lang="nl-NL" sz="1900" dirty="0"/>
              <a:t>de Google </a:t>
            </a:r>
            <a:r>
              <a:rPr lang="nl-NL" sz="1900" dirty="0" err="1"/>
              <a:t>API’s</a:t>
            </a:r>
            <a:r>
              <a:rPr lang="nl-NL" sz="1900" dirty="0"/>
              <a:t> te gebruiken, moet je een account hebben van Google waar een ”</a:t>
            </a:r>
            <a:r>
              <a:rPr lang="nl-NL" sz="1900" dirty="0" err="1"/>
              <a:t>billing</a:t>
            </a:r>
            <a:r>
              <a:rPr lang="nl-NL" sz="1900" dirty="0"/>
              <a:t> account” aan gekoppeld moet zijn (dit hoeven jullie niet te doen)</a:t>
            </a:r>
          </a:p>
          <a:p>
            <a:pPr marL="531450" lvl="1" indent="-171450">
              <a:lnSpc>
                <a:spcPct val="120000"/>
              </a:lnSpc>
              <a:spcAft>
                <a:spcPts val="600"/>
              </a:spcAft>
            </a:pPr>
            <a:r>
              <a:rPr lang="nl-NL" sz="1900" dirty="0">
                <a:hlinkClick r:id="rId2"/>
              </a:rPr>
              <a:t>https://developers.google.com/maps/documentation/embed/get-api-key</a:t>
            </a:r>
            <a:endParaRPr lang="nl-NL" sz="1900" dirty="0"/>
          </a:p>
          <a:p>
            <a:pPr>
              <a:lnSpc>
                <a:spcPct val="120000"/>
              </a:lnSpc>
              <a:spcAft>
                <a:spcPts val="600"/>
              </a:spcAft>
            </a:pPr>
            <a:r>
              <a:rPr lang="nl-NL" sz="1900" b="0" dirty="0"/>
              <a:t>Gebruik voor deze applicatie daarom deze gemeenschappelijke </a:t>
            </a:r>
            <a:r>
              <a:rPr lang="nl-NL" sz="1900" b="0" dirty="0" err="1"/>
              <a:t>key</a:t>
            </a:r>
            <a:r>
              <a:rPr lang="nl-NL" sz="1900" b="0" dirty="0"/>
              <a:t> </a:t>
            </a:r>
            <a:r>
              <a:rPr lang="nl-NL" sz="1900" dirty="0"/>
              <a:t>(slechts deze week geldig)</a:t>
            </a:r>
          </a:p>
          <a:p>
            <a:pPr>
              <a:lnSpc>
                <a:spcPct val="120000"/>
              </a:lnSpc>
              <a:spcAft>
                <a:spcPts val="600"/>
              </a:spcAft>
            </a:pPr>
            <a:r>
              <a:rPr lang="nl-NL" sz="1900" dirty="0"/>
              <a:t>We </a:t>
            </a:r>
            <a:r>
              <a:rPr lang="nl-NL" sz="1900" dirty="0">
                <a:solidFill>
                  <a:schemeClr val="accent1"/>
                </a:solidFill>
              </a:rPr>
              <a:t>initialiseren</a:t>
            </a:r>
            <a:r>
              <a:rPr lang="nl-NL" sz="1900" dirty="0"/>
              <a:t> een map, voegen een </a:t>
            </a:r>
            <a:r>
              <a:rPr lang="nl-NL" sz="1900" dirty="0">
                <a:solidFill>
                  <a:schemeClr val="accent1"/>
                </a:solidFill>
              </a:rPr>
              <a:t>marker</a:t>
            </a:r>
            <a:r>
              <a:rPr lang="nl-NL" sz="1900" dirty="0"/>
              <a:t> toe en maken deze “</a:t>
            </a:r>
            <a:r>
              <a:rPr lang="nl-NL" sz="1900" dirty="0" err="1">
                <a:solidFill>
                  <a:schemeClr val="accent1"/>
                </a:solidFill>
              </a:rPr>
              <a:t>draggable</a:t>
            </a:r>
            <a:r>
              <a:rPr lang="nl-NL" sz="1900" dirty="0"/>
              <a:t>”.</a:t>
            </a:r>
          </a:p>
          <a:p>
            <a:pPr>
              <a:lnSpc>
                <a:spcPct val="120000"/>
              </a:lnSpc>
              <a:spcAft>
                <a:spcPts val="600"/>
              </a:spcAft>
            </a:pPr>
            <a:r>
              <a:rPr lang="nl-NL" sz="1900" dirty="0"/>
              <a:t>We geven de </a:t>
            </a:r>
            <a:r>
              <a:rPr lang="nl-NL" sz="1900" dirty="0">
                <a:solidFill>
                  <a:schemeClr val="accent1"/>
                </a:solidFill>
              </a:rPr>
              <a:t>locatie</a:t>
            </a:r>
            <a:r>
              <a:rPr lang="nl-NL" sz="1900" dirty="0"/>
              <a:t> door aan de </a:t>
            </a:r>
            <a:r>
              <a:rPr lang="nl-BE" sz="1900" dirty="0">
                <a:solidFill>
                  <a:schemeClr val="accent1">
                    <a:lumMod val="60000"/>
                    <a:lumOff val="40000"/>
                  </a:schemeClr>
                </a:solidFill>
              </a:rPr>
              <a:t>fetchWeather</a:t>
            </a:r>
            <a:r>
              <a:rPr lang="nl-BE" sz="1900" dirty="0"/>
              <a:t> functie.</a:t>
            </a:r>
          </a:p>
          <a:p>
            <a:pPr marL="0" indent="0">
              <a:lnSpc>
                <a:spcPct val="120000"/>
              </a:lnSpc>
              <a:spcAft>
                <a:spcPts val="600"/>
              </a:spcAft>
              <a:buNone/>
            </a:pPr>
            <a:r>
              <a:rPr lang="nl-NL" sz="1700" b="1" i="1" dirty="0">
                <a:solidFill>
                  <a:srgbClr val="C00000"/>
                </a:solidFill>
              </a:rPr>
              <a:t>OPGELET: </a:t>
            </a:r>
            <a:r>
              <a:rPr lang="nl-NL" sz="1700" b="0" i="1" dirty="0">
                <a:solidFill>
                  <a:srgbClr val="C00000"/>
                </a:solidFill>
              </a:rPr>
              <a:t> Google </a:t>
            </a:r>
            <a:r>
              <a:rPr lang="nl-NL" sz="1700" b="0" i="1" dirty="0" err="1">
                <a:solidFill>
                  <a:srgbClr val="C00000"/>
                </a:solidFill>
              </a:rPr>
              <a:t>Maps</a:t>
            </a:r>
            <a:r>
              <a:rPr lang="nl-NL" sz="1700" b="0" i="1" dirty="0">
                <a:solidFill>
                  <a:srgbClr val="C00000"/>
                </a:solidFill>
              </a:rPr>
              <a:t> </a:t>
            </a:r>
            <a:r>
              <a:rPr lang="nl-NL" sz="1700" b="0" i="1" dirty="0" err="1">
                <a:solidFill>
                  <a:srgbClr val="C00000"/>
                </a:solidFill>
              </a:rPr>
              <a:t>key</a:t>
            </a:r>
            <a:r>
              <a:rPr lang="nl-NL" sz="1700" b="0" i="1" dirty="0">
                <a:solidFill>
                  <a:srgbClr val="C00000"/>
                </a:solidFill>
              </a:rPr>
              <a:t> enkel te gebruiken via Live Server (http://127.0.0.1:5500)</a:t>
            </a:r>
          </a:p>
        </p:txBody>
      </p:sp>
      <p:sp>
        <p:nvSpPr>
          <p:cNvPr id="4" name="Tijdelijke aanduiding voor dianummer 3"/>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87</a:t>
            </a:fld>
            <a:endParaRPr lang="nl-BE"/>
          </a:p>
        </p:txBody>
      </p:sp>
    </p:spTree>
    <p:extLst>
      <p:ext uri="{BB962C8B-B14F-4D97-AF65-F5344CB8AC3E}">
        <p14:creationId xmlns:p14="http://schemas.microsoft.com/office/powerpoint/2010/main" val="42448593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D33F5-1D75-C5B5-8903-3990A8588B16}"/>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FD0A0695-BE98-7CBD-E78D-E5263C9F2C96}"/>
              </a:ext>
            </a:extLst>
          </p:cNvPr>
          <p:cNvSpPr>
            <a:spLocks noGrp="1"/>
          </p:cNvSpPr>
          <p:nvPr>
            <p:ph type="title"/>
          </p:nvPr>
        </p:nvSpPr>
        <p:spPr/>
        <p:txBody>
          <a:bodyPr anchor="ctr">
            <a:normAutofit fontScale="90000"/>
          </a:bodyPr>
          <a:lstStyle/>
          <a:p>
            <a:pPr>
              <a:lnSpc>
                <a:spcPct val="100000"/>
              </a:lnSpc>
            </a:pPr>
            <a:r>
              <a:rPr lang="nl-BE" dirty="0"/>
              <a:t>Goolge Weather Map APP</a:t>
            </a:r>
            <a:br>
              <a:rPr lang="nl-BE" dirty="0"/>
            </a:br>
            <a:r>
              <a:rPr lang="nl-BE" sz="1600" dirty="0"/>
              <a:t>google_weather_START.html</a:t>
            </a:r>
            <a:endParaRPr lang="nl-BE" dirty="0"/>
          </a:p>
        </p:txBody>
      </p:sp>
      <p:sp>
        <p:nvSpPr>
          <p:cNvPr id="6" name="Tijdelijke aanduiding voor inhoud 5">
            <a:extLst>
              <a:ext uri="{FF2B5EF4-FFF2-40B4-BE49-F238E27FC236}">
                <a16:creationId xmlns:a16="http://schemas.microsoft.com/office/drawing/2014/main" id="{92DC9DAE-29E6-9162-4959-3B4B39C5866A}"/>
              </a:ext>
            </a:extLst>
          </p:cNvPr>
          <p:cNvSpPr>
            <a:spLocks noGrp="1"/>
          </p:cNvSpPr>
          <p:nvPr>
            <p:ph idx="1"/>
          </p:nvPr>
        </p:nvSpPr>
        <p:spPr/>
        <p:txBody>
          <a:bodyPr/>
          <a:lstStyle/>
          <a:p>
            <a:pPr>
              <a:lnSpc>
                <a:spcPct val="120000"/>
              </a:lnSpc>
              <a:spcAft>
                <a:spcPts val="600"/>
              </a:spcAft>
            </a:pPr>
            <a:r>
              <a:rPr lang="nl-NL" sz="1600" b="1" dirty="0"/>
              <a:t>UITBREIDING</a:t>
            </a:r>
          </a:p>
          <a:p>
            <a:pPr lvl="1">
              <a:lnSpc>
                <a:spcPct val="120000"/>
              </a:lnSpc>
              <a:spcAft>
                <a:spcPts val="600"/>
              </a:spcAft>
            </a:pPr>
            <a:r>
              <a:rPr lang="nl-NL" dirty="0"/>
              <a:t>Gebruik de </a:t>
            </a:r>
            <a:r>
              <a:rPr lang="nl-NL" dirty="0" err="1">
                <a:solidFill>
                  <a:srgbClr val="7030A0"/>
                </a:solidFill>
              </a:rPr>
              <a:t>navigator.geolocation</a:t>
            </a:r>
            <a:r>
              <a:rPr lang="nl-NL" dirty="0">
                <a:solidFill>
                  <a:srgbClr val="7030A0"/>
                </a:solidFill>
              </a:rPr>
              <a:t> </a:t>
            </a:r>
            <a:r>
              <a:rPr lang="nl-NL" dirty="0"/>
              <a:t>om de </a:t>
            </a:r>
            <a:r>
              <a:rPr lang="nl-NL" dirty="0">
                <a:solidFill>
                  <a:schemeClr val="accent1"/>
                </a:solidFill>
              </a:rPr>
              <a:t>locatie</a:t>
            </a:r>
            <a:r>
              <a:rPr lang="nl-NL" dirty="0"/>
              <a:t> van de gebruiker op te vragen en door te geven aan de </a:t>
            </a:r>
            <a:r>
              <a:rPr lang="nl-NL" dirty="0">
                <a:solidFill>
                  <a:schemeClr val="accent1"/>
                </a:solidFill>
              </a:rPr>
              <a:t>map</a:t>
            </a:r>
            <a:r>
              <a:rPr lang="nl-NL" dirty="0"/>
              <a:t> en aan de </a:t>
            </a:r>
            <a:r>
              <a:rPr lang="nl-BE" dirty="0">
                <a:solidFill>
                  <a:schemeClr val="accent1">
                    <a:lumMod val="60000"/>
                    <a:lumOff val="40000"/>
                  </a:schemeClr>
                </a:solidFill>
              </a:rPr>
              <a:t>fetchWeather</a:t>
            </a:r>
            <a:r>
              <a:rPr lang="nl-BE" dirty="0"/>
              <a:t> functie.</a:t>
            </a:r>
            <a:br>
              <a:rPr lang="nl-NL" sz="1700" dirty="0"/>
            </a:br>
            <a:endParaRPr lang="nl-NL" dirty="0"/>
          </a:p>
        </p:txBody>
      </p:sp>
      <p:sp>
        <p:nvSpPr>
          <p:cNvPr id="4" name="Tijdelijke aanduiding voor dianummer 3">
            <a:extLst>
              <a:ext uri="{FF2B5EF4-FFF2-40B4-BE49-F238E27FC236}">
                <a16:creationId xmlns:a16="http://schemas.microsoft.com/office/drawing/2014/main" id="{E4DA40A2-45B5-8A2F-86A8-DD3BFC4E327F}"/>
              </a:ext>
            </a:extLst>
          </p:cNvPr>
          <p:cNvSpPr>
            <a:spLocks noGrp="1"/>
          </p:cNvSpPr>
          <p:nvPr>
            <p:ph type="sldNum" sz="quarter" idx="12"/>
          </p:nvPr>
        </p:nvSpPr>
        <p:spPr/>
        <p:txBody>
          <a:bodyPr wrap="none" anchor="ctr">
            <a:normAutofit/>
          </a:bodyPr>
          <a:lstStyle/>
          <a:p>
            <a:pPr>
              <a:spcAft>
                <a:spcPts val="600"/>
              </a:spcAft>
            </a:pPr>
            <a:fld id="{31EF2F79-9DA9-4660-849C-6BEF883F7698}" type="slidenum">
              <a:rPr lang="nl-BE" smtClean="0"/>
              <a:pPr>
                <a:spcAft>
                  <a:spcPts val="600"/>
                </a:spcAft>
              </a:pPr>
              <a:t>88</a:t>
            </a:fld>
            <a:endParaRPr lang="nl-BE"/>
          </a:p>
        </p:txBody>
      </p:sp>
      <p:pic>
        <p:nvPicPr>
          <p:cNvPr id="5" name="Afbeelding 4">
            <a:extLst>
              <a:ext uri="{FF2B5EF4-FFF2-40B4-BE49-F238E27FC236}">
                <a16:creationId xmlns:a16="http://schemas.microsoft.com/office/drawing/2014/main" id="{55DB21EE-537B-8C50-D5C0-8E573F9928B6}"/>
              </a:ext>
            </a:extLst>
          </p:cNvPr>
          <p:cNvPicPr>
            <a:picLocks noChangeAspect="1"/>
          </p:cNvPicPr>
          <p:nvPr/>
        </p:nvPicPr>
        <p:blipFill>
          <a:blip r:embed="rId2"/>
          <a:stretch>
            <a:fillRect/>
          </a:stretch>
        </p:blipFill>
        <p:spPr>
          <a:xfrm>
            <a:off x="677334" y="2753463"/>
            <a:ext cx="4990983" cy="3287899"/>
          </a:xfrm>
          <a:prstGeom prst="rect">
            <a:avLst/>
          </a:prstGeom>
        </p:spPr>
      </p:pic>
      <p:sp>
        <p:nvSpPr>
          <p:cNvPr id="2" name="Tekstvak 1">
            <a:extLst>
              <a:ext uri="{FF2B5EF4-FFF2-40B4-BE49-F238E27FC236}">
                <a16:creationId xmlns:a16="http://schemas.microsoft.com/office/drawing/2014/main" id="{737CC55B-0058-57C7-1699-9C85B39A7212}"/>
              </a:ext>
            </a:extLst>
          </p:cNvPr>
          <p:cNvSpPr txBox="1"/>
          <p:nvPr/>
        </p:nvSpPr>
        <p:spPr>
          <a:xfrm>
            <a:off x="6667129" y="745553"/>
            <a:ext cx="2606873"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nl-BE" b="1" spc="50" dirty="0">
                <a:ln w="9525" cmpd="sng">
                  <a:solidFill>
                    <a:schemeClr val="accent1"/>
                  </a:solidFill>
                  <a:prstDash val="solid"/>
                </a:ln>
                <a:solidFill>
                  <a:srgbClr val="70AD47">
                    <a:tint val="1000"/>
                  </a:srgbClr>
                </a:solidFill>
                <a:effectLst>
                  <a:glow rad="38100">
                    <a:schemeClr val="accent1">
                      <a:alpha val="40000"/>
                    </a:schemeClr>
                  </a:glow>
                </a:effectLst>
              </a:rPr>
              <a:t>PRAKTIJKVOORBEELD</a:t>
            </a:r>
            <a:endParaRPr lang="nl-B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770224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schermopname, grafische vormgeving&#10;&#10;Door AI gegenereerde inhoud is mogelijk onjuist.">
            <a:extLst>
              <a:ext uri="{FF2B5EF4-FFF2-40B4-BE49-F238E27FC236}">
                <a16:creationId xmlns:a16="http://schemas.microsoft.com/office/drawing/2014/main" id="{541A6BB2-45BE-BADB-86F6-08736A08CE03}"/>
              </a:ext>
            </a:extLst>
          </p:cNvPr>
          <p:cNvPicPr>
            <a:picLocks noChangeAspect="1"/>
          </p:cNvPicPr>
          <p:nvPr/>
        </p:nvPicPr>
        <p:blipFill>
          <a:blip r:embed="rId2"/>
          <a:srcRect/>
          <a:stretch>
            <a:fillRect/>
          </a:stretch>
        </p:blipFill>
        <p:spPr>
          <a:xfrm>
            <a:off x="20" y="10"/>
            <a:ext cx="12191980" cy="6857990"/>
          </a:xfrm>
          <a:prstGeom prst="rect">
            <a:avLst/>
          </a:prstGeom>
        </p:spPr>
      </p:pic>
    </p:spTree>
    <p:extLst>
      <p:ext uri="{BB962C8B-B14F-4D97-AF65-F5344CB8AC3E}">
        <p14:creationId xmlns:p14="http://schemas.microsoft.com/office/powerpoint/2010/main" val="1791036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ACA554-37FC-250B-5120-AC7BDBA3BE2E}"/>
            </a:ext>
          </a:extLst>
        </p:cNvPr>
        <p:cNvGrpSpPr/>
        <p:nvPr/>
      </p:nvGrpSpPr>
      <p:grpSpPr>
        <a:xfrm>
          <a:off x="0" y="0"/>
          <a:ext cx="0" cy="0"/>
          <a:chOff x="0" y="0"/>
          <a:chExt cx="0" cy="0"/>
        </a:xfrm>
      </p:grpSpPr>
      <p:grpSp>
        <p:nvGrpSpPr>
          <p:cNvPr id="91" name="Group 90">
            <a:extLst>
              <a:ext uri="{FF2B5EF4-FFF2-40B4-BE49-F238E27FC236}">
                <a16:creationId xmlns:a16="http://schemas.microsoft.com/office/drawing/2014/main" id="{16DFB532-E253-8269-929F-1AF710D436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2" name="Straight Connector 91">
              <a:extLst>
                <a:ext uri="{FF2B5EF4-FFF2-40B4-BE49-F238E27FC236}">
                  <a16:creationId xmlns:a16="http://schemas.microsoft.com/office/drawing/2014/main" id="{81BC75DE-4500-6044-4017-B37E4D5E74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DC14DFB3-4896-D8B2-BECD-DBD06A50A8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4" name="Rectangle 23">
              <a:extLst>
                <a:ext uri="{FF2B5EF4-FFF2-40B4-BE49-F238E27FC236}">
                  <a16:creationId xmlns:a16="http://schemas.microsoft.com/office/drawing/2014/main" id="{EF92218E-DF03-B740-A630-5715BC193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5" name="Rectangle 25">
              <a:extLst>
                <a:ext uri="{FF2B5EF4-FFF2-40B4-BE49-F238E27FC236}">
                  <a16:creationId xmlns:a16="http://schemas.microsoft.com/office/drawing/2014/main" id="{88916782-809A-3E72-F78C-32E18E78E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6" name="Isosceles Triangle 95">
              <a:extLst>
                <a:ext uri="{FF2B5EF4-FFF2-40B4-BE49-F238E27FC236}">
                  <a16:creationId xmlns:a16="http://schemas.microsoft.com/office/drawing/2014/main" id="{566D4DB3-4364-B2D2-D09D-30627842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7" name="Rectangle 27">
              <a:extLst>
                <a:ext uri="{FF2B5EF4-FFF2-40B4-BE49-F238E27FC236}">
                  <a16:creationId xmlns:a16="http://schemas.microsoft.com/office/drawing/2014/main" id="{64E85586-C8B0-6F39-0F1A-4A9EB3B29D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8" name="Rectangle 28">
              <a:extLst>
                <a:ext uri="{FF2B5EF4-FFF2-40B4-BE49-F238E27FC236}">
                  <a16:creationId xmlns:a16="http://schemas.microsoft.com/office/drawing/2014/main" id="{36F8203D-8A97-E986-E631-B7EC38E9D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99" name="Rectangle 29">
              <a:extLst>
                <a:ext uri="{FF2B5EF4-FFF2-40B4-BE49-F238E27FC236}">
                  <a16:creationId xmlns:a16="http://schemas.microsoft.com/office/drawing/2014/main" id="{821DB3BA-3F58-5BF4-5119-146DD8FD69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00" name="Isosceles Triangle 99">
              <a:extLst>
                <a:ext uri="{FF2B5EF4-FFF2-40B4-BE49-F238E27FC236}">
                  <a16:creationId xmlns:a16="http://schemas.microsoft.com/office/drawing/2014/main" id="{65DFBF15-D1D5-86EA-A32C-66AF28F7C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01" name="Isosceles Triangle 100">
              <a:extLst>
                <a:ext uri="{FF2B5EF4-FFF2-40B4-BE49-F238E27FC236}">
                  <a16:creationId xmlns:a16="http://schemas.microsoft.com/office/drawing/2014/main" id="{8BCB3C81-192F-A935-E96B-1203B37A4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grpSp>
      <p:pic>
        <p:nvPicPr>
          <p:cNvPr id="72" name="Picture 71" descr="Computerscript op een scherm">
            <a:extLst>
              <a:ext uri="{FF2B5EF4-FFF2-40B4-BE49-F238E27FC236}">
                <a16:creationId xmlns:a16="http://schemas.microsoft.com/office/drawing/2014/main" id="{F5BA337D-78BC-268D-15D5-82463D12229D}"/>
              </a:ext>
            </a:extLst>
          </p:cNvPr>
          <p:cNvPicPr>
            <a:picLocks noChangeAspect="1"/>
          </p:cNvPicPr>
          <p:nvPr/>
        </p:nvPicPr>
        <p:blipFill>
          <a:blip r:embed="rId3">
            <a:duotone>
              <a:schemeClr val="accent1">
                <a:shade val="45000"/>
                <a:satMod val="135000"/>
              </a:schemeClr>
              <a:prstClr val="white"/>
            </a:duotone>
          </a:blip>
          <a:srcRect l="9091" t="9780" b="13612"/>
          <a:stretch>
            <a:fillRect/>
          </a:stretch>
        </p:blipFill>
        <p:spPr>
          <a:xfrm>
            <a:off x="1" y="10"/>
            <a:ext cx="12191999" cy="6857990"/>
          </a:xfrm>
          <a:prstGeom prst="rect">
            <a:avLst/>
          </a:prstGeom>
        </p:spPr>
      </p:pic>
      <p:sp>
        <p:nvSpPr>
          <p:cNvPr id="103" name="Isosceles Triangle 102">
            <a:extLst>
              <a:ext uri="{FF2B5EF4-FFF2-40B4-BE49-F238E27FC236}">
                <a16:creationId xmlns:a16="http://schemas.microsoft.com/office/drawing/2014/main" id="{141AC13A-BF74-4A29-AD3B-C9E79D993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05" name="Parallelogram 104">
            <a:extLst>
              <a:ext uri="{FF2B5EF4-FFF2-40B4-BE49-F238E27FC236}">
                <a16:creationId xmlns:a16="http://schemas.microsoft.com/office/drawing/2014/main" id="{4D28ACC5-625B-C7CF-EA0A-87436A7E8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59137AAE-CBC7-8B10-31F3-ADA39E1400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34441C32-0B0B-B3A8-FBDA-717C1C215B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1" name="Rectangle 23">
            <a:extLst>
              <a:ext uri="{FF2B5EF4-FFF2-40B4-BE49-F238E27FC236}">
                <a16:creationId xmlns:a16="http://schemas.microsoft.com/office/drawing/2014/main" id="{8DD1F5CB-DA5D-6EB0-46FE-A4B923809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13" name="Rectangle 25">
            <a:extLst>
              <a:ext uri="{FF2B5EF4-FFF2-40B4-BE49-F238E27FC236}">
                <a16:creationId xmlns:a16="http://schemas.microsoft.com/office/drawing/2014/main" id="{2B249FDE-4A48-89E2-83CF-BAE9775D7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15" name="Isosceles Triangle 114">
            <a:extLst>
              <a:ext uri="{FF2B5EF4-FFF2-40B4-BE49-F238E27FC236}">
                <a16:creationId xmlns:a16="http://schemas.microsoft.com/office/drawing/2014/main" id="{1EAB2E8E-92B9-B090-DC75-7A349328E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6" name="Titel 5">
            <a:extLst>
              <a:ext uri="{FF2B5EF4-FFF2-40B4-BE49-F238E27FC236}">
                <a16:creationId xmlns:a16="http://schemas.microsoft.com/office/drawing/2014/main" id="{6F836877-7189-A649-C94B-A53021F6C2C3}"/>
              </a:ext>
            </a:extLst>
          </p:cNvPr>
          <p:cNvSpPr>
            <a:spLocks noGrp="1"/>
          </p:cNvSpPr>
          <p:nvPr>
            <p:ph type="title"/>
          </p:nvPr>
        </p:nvSpPr>
        <p:spPr>
          <a:xfrm>
            <a:off x="4452730" y="1678665"/>
            <a:ext cx="5466522" cy="2369131"/>
          </a:xfrm>
        </p:spPr>
        <p:txBody>
          <a:bodyPr vert="horz" lIns="91440" tIns="45720" rIns="91440" bIns="45720" rtlCol="0" anchor="b">
            <a:normAutofit/>
          </a:bodyPr>
          <a:lstStyle/>
          <a:p>
            <a:pPr algn="ctr"/>
            <a:r>
              <a:rPr lang="en-US" sz="4600" dirty="0"/>
              <a:t>DOM-</a:t>
            </a:r>
            <a:r>
              <a:rPr lang="en-US" sz="4600" dirty="0" err="1"/>
              <a:t>manipulatie</a:t>
            </a:r>
            <a:endParaRPr lang="en-US" sz="4600" dirty="0"/>
          </a:p>
        </p:txBody>
      </p:sp>
      <p:sp>
        <p:nvSpPr>
          <p:cNvPr id="7" name="Tijdelijke aanduiding voor tekst 6">
            <a:extLst>
              <a:ext uri="{FF2B5EF4-FFF2-40B4-BE49-F238E27FC236}">
                <a16:creationId xmlns:a16="http://schemas.microsoft.com/office/drawing/2014/main" id="{F23A7DFB-AA44-F9C7-3538-668A2AE0D9CF}"/>
              </a:ext>
            </a:extLst>
          </p:cNvPr>
          <p:cNvSpPr>
            <a:spLocks noGrp="1"/>
          </p:cNvSpPr>
          <p:nvPr>
            <p:ph type="body" idx="1"/>
          </p:nvPr>
        </p:nvSpPr>
        <p:spPr>
          <a:xfrm>
            <a:off x="4788276" y="4050832"/>
            <a:ext cx="4485725" cy="1096899"/>
          </a:xfrm>
        </p:spPr>
        <p:txBody>
          <a:bodyPr vert="horz" lIns="91440" tIns="45720" rIns="91440" bIns="45720" rtlCol="0" anchor="t">
            <a:normAutofit/>
          </a:bodyPr>
          <a:lstStyle/>
          <a:p>
            <a:pPr algn="r"/>
            <a:endParaRPr lang="en-US" sz="1800" dirty="0"/>
          </a:p>
        </p:txBody>
      </p:sp>
      <p:sp>
        <p:nvSpPr>
          <p:cNvPr id="5" name="Tijdelijke aanduiding voor dianummer 4">
            <a:extLst>
              <a:ext uri="{FF2B5EF4-FFF2-40B4-BE49-F238E27FC236}">
                <a16:creationId xmlns:a16="http://schemas.microsoft.com/office/drawing/2014/main" id="{D2D46DDF-A1A3-3D3C-0BE0-619969B13AE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D57F1E4F-1CFF-5643-939E-217C01CDF565}" type="slidenum">
              <a:rPr lang="en-US"/>
              <a:pPr defTabSz="914400">
                <a:spcAft>
                  <a:spcPts val="600"/>
                </a:spcAft>
              </a:pPr>
              <a:t>9</a:t>
            </a:fld>
            <a:endParaRPr lang="en-US"/>
          </a:p>
        </p:txBody>
      </p:sp>
      <p:sp>
        <p:nvSpPr>
          <p:cNvPr id="117" name="Rectangle 27">
            <a:extLst>
              <a:ext uri="{FF2B5EF4-FFF2-40B4-BE49-F238E27FC236}">
                <a16:creationId xmlns:a16="http://schemas.microsoft.com/office/drawing/2014/main" id="{AB3A2D81-181E-AC38-10AA-A96E16553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19" name="Rectangle 28">
            <a:extLst>
              <a:ext uri="{FF2B5EF4-FFF2-40B4-BE49-F238E27FC236}">
                <a16:creationId xmlns:a16="http://schemas.microsoft.com/office/drawing/2014/main" id="{4225AFF7-53BF-1066-F061-4DF649446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21" name="Rectangle 29">
            <a:extLst>
              <a:ext uri="{FF2B5EF4-FFF2-40B4-BE49-F238E27FC236}">
                <a16:creationId xmlns:a16="http://schemas.microsoft.com/office/drawing/2014/main" id="{84719110-8F34-E14A-3F82-97905EF73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
        <p:nvSpPr>
          <p:cNvPr id="123" name="Isosceles Triangle 122">
            <a:extLst>
              <a:ext uri="{FF2B5EF4-FFF2-40B4-BE49-F238E27FC236}">
                <a16:creationId xmlns:a16="http://schemas.microsoft.com/office/drawing/2014/main" id="{E6B7F7FF-8B57-1298-99CA-892A678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BE"/>
          </a:p>
        </p:txBody>
      </p:sp>
    </p:spTree>
    <p:extLst>
      <p:ext uri="{BB962C8B-B14F-4D97-AF65-F5344CB8AC3E}">
        <p14:creationId xmlns:p14="http://schemas.microsoft.com/office/powerpoint/2010/main" val="4094063071"/>
      </p:ext>
    </p:extLst>
  </p:cSld>
  <p:clrMapOvr>
    <a:masterClrMapping/>
  </p:clrMapOvr>
</p:sld>
</file>

<file path=ppt/theme/theme1.xml><?xml version="1.0" encoding="utf-8"?>
<a:theme xmlns:a="http://schemas.openxmlformats.org/drawingml/2006/main" name="Face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0</TotalTime>
  <Words>4257</Words>
  <Application>Microsoft Office PowerPoint</Application>
  <PresentationFormat>Breedbeeld</PresentationFormat>
  <Paragraphs>720</Paragraphs>
  <Slides>89</Slides>
  <Notes>57</Notes>
  <HiddenSlides>0</HiddenSlides>
  <MMClips>0</MMClips>
  <ScaleCrop>false</ScaleCrop>
  <HeadingPairs>
    <vt:vector size="6" baseType="variant">
      <vt:variant>
        <vt:lpstr>Gebruikte lettertypen</vt:lpstr>
      </vt:variant>
      <vt:variant>
        <vt:i4>10</vt:i4>
      </vt:variant>
      <vt:variant>
        <vt:lpstr>Thema</vt:lpstr>
      </vt:variant>
      <vt:variant>
        <vt:i4>1</vt:i4>
      </vt:variant>
      <vt:variant>
        <vt:lpstr>Diatitels</vt:lpstr>
      </vt:variant>
      <vt:variant>
        <vt:i4>89</vt:i4>
      </vt:variant>
    </vt:vector>
  </HeadingPairs>
  <TitlesOfParts>
    <vt:vector size="100" baseType="lpstr">
      <vt:lpstr>Arial</vt:lpstr>
      <vt:lpstr>Calibri</vt:lpstr>
      <vt:lpstr>Century Gothic</vt:lpstr>
      <vt:lpstr>Consolas</vt:lpstr>
      <vt:lpstr>Google Sans</vt:lpstr>
      <vt:lpstr>Menlo</vt:lpstr>
      <vt:lpstr>Trebuchet MS</vt:lpstr>
      <vt:lpstr>Verdana</vt:lpstr>
      <vt:lpstr>Wingdings</vt:lpstr>
      <vt:lpstr>Wingdings 3</vt:lpstr>
      <vt:lpstr>Facet</vt:lpstr>
      <vt:lpstr>JavaScript Advanced</vt:lpstr>
      <vt:lpstr>Recap Essentials</vt:lpstr>
      <vt:lpstr>Events en actions (event handlers)</vt:lpstr>
      <vt:lpstr>Gegevenstypes + variabelen</vt:lpstr>
      <vt:lpstr>Output &amp; Template literals</vt:lpstr>
      <vt:lpstr>Interne functies</vt:lpstr>
      <vt:lpstr>PowerPoint-presentatie</vt:lpstr>
      <vt:lpstr>EventListener</vt:lpstr>
      <vt:lpstr>DOM-manipulatie</vt:lpstr>
      <vt:lpstr>DOM</vt:lpstr>
      <vt:lpstr>DOM (document object model)</vt:lpstr>
      <vt:lpstr>Wat is het HTML DOM?</vt:lpstr>
      <vt:lpstr>DOM-manipulatie</vt:lpstr>
      <vt:lpstr>HTML-elementen selecteren</vt:lpstr>
      <vt:lpstr>HTML-elementen vinden getElementBy.html</vt:lpstr>
      <vt:lpstr>HTML-elementen vinden  new kids on the block querySelector.html - querySelectorAll.html</vt:lpstr>
      <vt:lpstr>getElementsByClassName vs querySelectorAll </vt:lpstr>
      <vt:lpstr>Content manipuleren</vt:lpstr>
      <vt:lpstr>HTML-elementen wijzigen innerHTML-vs-innerText-vs-textContent.html</vt:lpstr>
      <vt:lpstr>CSS manipuleren  (inline styles)</vt:lpstr>
      <vt:lpstr>De stijl van een element wijzigen css-stijl.html</vt:lpstr>
      <vt:lpstr>HTML CLASSLIST css-classList.html</vt:lpstr>
      <vt:lpstr>HTML CLASSLIST css-classList.html</vt:lpstr>
      <vt:lpstr>Attributen manipuleren</vt:lpstr>
      <vt:lpstr>HTML-elementen wijzigen</vt:lpstr>
      <vt:lpstr>Attributen wijzigen attribuut.html</vt:lpstr>
      <vt:lpstr>Elementen creëren/verwijderen</vt:lpstr>
      <vt:lpstr>HTML elementen toevoegen of verwijderen</vt:lpstr>
      <vt:lpstr>Lijst creëren en items toevoegen  elementen.html</vt:lpstr>
      <vt:lpstr>Eventlisteners in   combinatie met DOM</vt:lpstr>
      <vt:lpstr>removeEventListener removeEvent.html</vt:lpstr>
      <vt:lpstr>Post-it post_it_START.html</vt:lpstr>
      <vt:lpstr>Oefeningen</vt:lpstr>
      <vt:lpstr>Arrays &amp; objecten</vt:lpstr>
      <vt:lpstr>Arrays</vt:lpstr>
      <vt:lpstr>Arrays - declareren en initialiseren</vt:lpstr>
      <vt:lpstr>Arrays uitlezen en toekennen  array_init.html</vt:lpstr>
      <vt:lpstr>Array-methoden array_methoden.html</vt:lpstr>
      <vt:lpstr>Itereren door Arrays</vt:lpstr>
      <vt:lpstr>Itereren met for…in &amp; foreach  array_for_in_each.html</vt:lpstr>
      <vt:lpstr>Arrays en foreach()  array_foreach.html   </vt:lpstr>
      <vt:lpstr>You don’t need loops in JavaScript</vt:lpstr>
      <vt:lpstr>map()  array_map.html</vt:lpstr>
      <vt:lpstr>filter()  array_filter.html</vt:lpstr>
      <vt:lpstr>Objecten</vt:lpstr>
      <vt:lpstr>Wat is een object</vt:lpstr>
      <vt:lpstr>Eigenschappen en methoden object</vt:lpstr>
      <vt:lpstr>Object aanmaken object_literal.html</vt:lpstr>
      <vt:lpstr>Toegang tot eigenschappen (uitlezen)</vt:lpstr>
      <vt:lpstr>Waarden uitlezen object</vt:lpstr>
      <vt:lpstr>Waarden uitlezen object object_complex.html</vt:lpstr>
      <vt:lpstr>Object destructuring  object_destructuring.html</vt:lpstr>
      <vt:lpstr>Oefeningen</vt:lpstr>
      <vt:lpstr>Werken met externe data</vt:lpstr>
      <vt:lpstr>JSON</vt:lpstr>
      <vt:lpstr>JSON</vt:lpstr>
      <vt:lpstr>JSON datatypes</vt:lpstr>
      <vt:lpstr>JSON syntax</vt:lpstr>
      <vt:lpstr>JSON object voorbeeld</vt:lpstr>
      <vt:lpstr>JSON parse en stringify  json_parse.html, json_stringify.html </vt:lpstr>
      <vt:lpstr>JSON parse en reviver  json_parse_reviver.html </vt:lpstr>
      <vt:lpstr>API</vt:lpstr>
      <vt:lpstr>Wat is een API?</vt:lpstr>
      <vt:lpstr>API call… hoe werkt het?</vt:lpstr>
      <vt:lpstr>Veelgebruikte web API’S</vt:lpstr>
      <vt:lpstr>Veelgebruikte data API’S</vt:lpstr>
      <vt:lpstr>TEST API’S</vt:lpstr>
      <vt:lpstr>openweatherMAP API   https://openweathermap.org</vt:lpstr>
      <vt:lpstr>openweatherMAP API   https://openweathermap.org</vt:lpstr>
      <vt:lpstr>XHR</vt:lpstr>
      <vt:lpstr>XMLHttpRequest (XHR) </vt:lpstr>
      <vt:lpstr>XMLHttpRequest (XHR)  </vt:lpstr>
      <vt:lpstr>XMLHttpRequest (XHR)  </vt:lpstr>
      <vt:lpstr>XMLHttpRequest (XHR)  xhr_local.html - xhr_local_verwerken.html</vt:lpstr>
      <vt:lpstr>XMLHttpRequest (XHR)  json_xMLHttpRequest_simpel.html</vt:lpstr>
      <vt:lpstr>Voorbeeld extern JSON-bestand xhr_extern.html</vt:lpstr>
      <vt:lpstr>Gebruik de extensie JSON Crack </vt:lpstr>
      <vt:lpstr>fetch</vt:lpstr>
      <vt:lpstr>FETCH api </vt:lpstr>
      <vt:lpstr>FETCH api  fetch_simpel.html</vt:lpstr>
      <vt:lpstr>Voorbeeld fetch TMDB fetch_movie_verwerken.html</vt:lpstr>
      <vt:lpstr>Spotify API</vt:lpstr>
      <vt:lpstr>Oefeningen</vt:lpstr>
      <vt:lpstr>Weather APP weather_app_START.html</vt:lpstr>
      <vt:lpstr>Weather APP</vt:lpstr>
      <vt:lpstr>Goolge Weather Map APP google_weather_START.html</vt:lpstr>
      <vt:lpstr>Goolge Wheater Map APP</vt:lpstr>
      <vt:lpstr>Goolge Weather Map APP google_weather_START.html</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Bootstrap</dc:title>
  <dc:creator>Stijn Willekens</dc:creator>
  <cp:lastModifiedBy>Frederik Nonneman</cp:lastModifiedBy>
  <cp:revision>167</cp:revision>
  <cp:lastPrinted>2020-02-02T21:52:36Z</cp:lastPrinted>
  <dcterms:created xsi:type="dcterms:W3CDTF">2020-02-02T16:25:27Z</dcterms:created>
  <dcterms:modified xsi:type="dcterms:W3CDTF">2026-02-04T10:08:25Z</dcterms:modified>
</cp:coreProperties>
</file>